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60" r:id="rId3"/>
    <p:sldId id="257" r:id="rId4"/>
    <p:sldId id="258" r:id="rId5"/>
    <p:sldId id="261" r:id="rId6"/>
    <p:sldId id="262" r:id="rId7"/>
    <p:sldId id="263" r:id="rId8"/>
    <p:sldId id="264" r:id="rId9"/>
    <p:sldId id="265" r:id="rId10"/>
    <p:sldId id="267" r:id="rId11"/>
    <p:sldId id="268" r:id="rId12"/>
    <p:sldId id="269" r:id="rId13"/>
    <p:sldId id="270"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2" autoAdjust="0"/>
    <p:restoredTop sz="94660"/>
  </p:normalViewPr>
  <p:slideViewPr>
    <p:cSldViewPr snapToGrid="0">
      <p:cViewPr varScale="1">
        <p:scale>
          <a:sx n="92" d="100"/>
          <a:sy n="92" d="100"/>
        </p:scale>
        <p:origin x="72" y="5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3AE8D9-34AA-4040-B7AA-E442F9FF5CC1}" type="doc">
      <dgm:prSet loTypeId="urn:microsoft.com/office/officeart/2005/8/layout/hierarchy5" loCatId="hierarchy" qsTypeId="urn:microsoft.com/office/officeart/2005/8/quickstyle/simple1" qsCatId="simple" csTypeId="urn:microsoft.com/office/officeart/2005/8/colors/colorful2" csCatId="colorful" phldr="1"/>
      <dgm:spPr/>
      <dgm:t>
        <a:bodyPr/>
        <a:lstStyle/>
        <a:p>
          <a:endParaRPr lang="en-IN"/>
        </a:p>
      </dgm:t>
    </dgm:pt>
    <dgm:pt modelId="{39B72F15-7B3A-4F6F-A12B-ACAA5975DE6F}">
      <dgm:prSet phldrT="[Text]"/>
      <dgm:spPr/>
      <dgm:t>
        <a:bodyPr/>
        <a:lstStyle/>
        <a:p>
          <a:r>
            <a:rPr lang="en-IN" dirty="0" smtClean="0"/>
            <a:t>Foreign Investment</a:t>
          </a:r>
          <a:endParaRPr lang="en-IN" dirty="0"/>
        </a:p>
      </dgm:t>
    </dgm:pt>
    <dgm:pt modelId="{63C62DD8-32EC-4299-A3C1-EAD77DCAAE3D}" type="parTrans" cxnId="{537CBB2B-B5A3-4EAB-8A0A-7E6883EDC84C}">
      <dgm:prSet/>
      <dgm:spPr/>
      <dgm:t>
        <a:bodyPr/>
        <a:lstStyle/>
        <a:p>
          <a:endParaRPr lang="en-IN"/>
        </a:p>
      </dgm:t>
    </dgm:pt>
    <dgm:pt modelId="{96263B35-775F-4359-8E9A-701AE05DE98F}" type="sibTrans" cxnId="{537CBB2B-B5A3-4EAB-8A0A-7E6883EDC84C}">
      <dgm:prSet/>
      <dgm:spPr/>
      <dgm:t>
        <a:bodyPr/>
        <a:lstStyle/>
        <a:p>
          <a:endParaRPr lang="en-IN"/>
        </a:p>
      </dgm:t>
    </dgm:pt>
    <dgm:pt modelId="{35B2B136-C4E2-453F-BAC5-98C2FC5B22AC}">
      <dgm:prSet phldrT="[Text]"/>
      <dgm:spPr/>
      <dgm:t>
        <a:bodyPr/>
        <a:lstStyle/>
        <a:p>
          <a:r>
            <a:rPr lang="en-IN" dirty="0" smtClean="0"/>
            <a:t>FPI</a:t>
          </a:r>
          <a:endParaRPr lang="en-IN" dirty="0"/>
        </a:p>
      </dgm:t>
    </dgm:pt>
    <dgm:pt modelId="{D62A0E04-6C13-451C-ADED-39B576D95E55}" type="parTrans" cxnId="{B8C2FCED-9C15-478D-987B-A9EC9D79C8F7}">
      <dgm:prSet/>
      <dgm:spPr/>
      <dgm:t>
        <a:bodyPr/>
        <a:lstStyle/>
        <a:p>
          <a:endParaRPr lang="en-IN"/>
        </a:p>
      </dgm:t>
    </dgm:pt>
    <dgm:pt modelId="{CB2A09B1-CF7A-4D8C-AF67-B751B57FA481}" type="sibTrans" cxnId="{B8C2FCED-9C15-478D-987B-A9EC9D79C8F7}">
      <dgm:prSet/>
      <dgm:spPr/>
      <dgm:t>
        <a:bodyPr/>
        <a:lstStyle/>
        <a:p>
          <a:endParaRPr lang="en-IN"/>
        </a:p>
      </dgm:t>
    </dgm:pt>
    <dgm:pt modelId="{B9502AA9-7D3C-4323-B0A2-BF3F4F71E8CB}">
      <dgm:prSet phldrT="[Text]"/>
      <dgm:spPr/>
      <dgm:t>
        <a:bodyPr/>
        <a:lstStyle/>
        <a:p>
          <a:r>
            <a:rPr lang="en-IN" dirty="0" smtClean="0"/>
            <a:t>Offshore funds</a:t>
          </a:r>
          <a:endParaRPr lang="en-IN" dirty="0"/>
        </a:p>
      </dgm:t>
    </dgm:pt>
    <dgm:pt modelId="{02C2E162-9C08-4EDE-96A7-53C8D500018A}" type="parTrans" cxnId="{A3FF9D90-FD15-498A-8878-F68FAF40DE2F}">
      <dgm:prSet/>
      <dgm:spPr/>
      <dgm:t>
        <a:bodyPr/>
        <a:lstStyle/>
        <a:p>
          <a:endParaRPr lang="en-IN"/>
        </a:p>
      </dgm:t>
    </dgm:pt>
    <dgm:pt modelId="{54A4F35B-BABB-4EFA-A861-3C0250740610}" type="sibTrans" cxnId="{A3FF9D90-FD15-498A-8878-F68FAF40DE2F}">
      <dgm:prSet/>
      <dgm:spPr/>
      <dgm:t>
        <a:bodyPr/>
        <a:lstStyle/>
        <a:p>
          <a:endParaRPr lang="en-IN"/>
        </a:p>
      </dgm:t>
    </dgm:pt>
    <dgm:pt modelId="{D20AA7F0-1718-4546-A101-0B3ADF3B3CB2}">
      <dgm:prSet phldrT="[Text]"/>
      <dgm:spPr/>
      <dgm:t>
        <a:bodyPr/>
        <a:lstStyle/>
        <a:p>
          <a:r>
            <a:rPr lang="en-IN" dirty="0" smtClean="0"/>
            <a:t>FDI</a:t>
          </a:r>
          <a:endParaRPr lang="en-IN" dirty="0"/>
        </a:p>
      </dgm:t>
    </dgm:pt>
    <dgm:pt modelId="{1C687B38-5C87-443F-B4F0-5323F36D2043}" type="parTrans" cxnId="{6AC9A78D-EF3C-407F-B9F0-89399FD855EC}">
      <dgm:prSet/>
      <dgm:spPr/>
      <dgm:t>
        <a:bodyPr/>
        <a:lstStyle/>
        <a:p>
          <a:endParaRPr lang="en-IN"/>
        </a:p>
      </dgm:t>
    </dgm:pt>
    <dgm:pt modelId="{35EF3E29-F471-4131-8B5E-B784B225FA4B}" type="sibTrans" cxnId="{6AC9A78D-EF3C-407F-B9F0-89399FD855EC}">
      <dgm:prSet/>
      <dgm:spPr/>
      <dgm:t>
        <a:bodyPr/>
        <a:lstStyle/>
        <a:p>
          <a:endParaRPr lang="en-IN"/>
        </a:p>
      </dgm:t>
    </dgm:pt>
    <dgm:pt modelId="{CB07F3E3-BA91-4AC0-83C7-64322B6DFD41}">
      <dgm:prSet phldrT="[Text]"/>
      <dgm:spPr/>
      <dgm:t>
        <a:bodyPr/>
        <a:lstStyle/>
        <a:p>
          <a:endParaRPr lang="en-IN" dirty="0"/>
        </a:p>
      </dgm:t>
    </dgm:pt>
    <dgm:pt modelId="{CEB0DF30-A117-494D-BCC4-D6164E9DF3C5}" type="parTrans" cxnId="{46E937C0-F743-49AF-A400-93A353A8C888}">
      <dgm:prSet/>
      <dgm:spPr/>
      <dgm:t>
        <a:bodyPr/>
        <a:lstStyle/>
        <a:p>
          <a:endParaRPr lang="en-IN"/>
        </a:p>
      </dgm:t>
    </dgm:pt>
    <dgm:pt modelId="{750813E1-7D45-45F4-8C42-28C267903F15}" type="sibTrans" cxnId="{46E937C0-F743-49AF-A400-93A353A8C888}">
      <dgm:prSet/>
      <dgm:spPr/>
      <dgm:t>
        <a:bodyPr/>
        <a:lstStyle/>
        <a:p>
          <a:endParaRPr lang="en-IN"/>
        </a:p>
      </dgm:t>
    </dgm:pt>
    <dgm:pt modelId="{247D7D5C-9872-4F20-9BD8-484891DDF57D}">
      <dgm:prSet phldrT="[Text]" phldr="1"/>
      <dgm:spPr/>
      <dgm:t>
        <a:bodyPr/>
        <a:lstStyle/>
        <a:p>
          <a:endParaRPr lang="en-IN"/>
        </a:p>
      </dgm:t>
    </dgm:pt>
    <dgm:pt modelId="{BA5BA9D4-0CB0-4F38-82F8-254ACFB01A4A}" type="parTrans" cxnId="{635DD8F6-37D4-48E2-9C4D-82424D7CC500}">
      <dgm:prSet/>
      <dgm:spPr/>
      <dgm:t>
        <a:bodyPr/>
        <a:lstStyle/>
        <a:p>
          <a:endParaRPr lang="en-IN"/>
        </a:p>
      </dgm:t>
    </dgm:pt>
    <dgm:pt modelId="{EE5DF78F-DDAE-472C-8F8A-3823210D7BA3}" type="sibTrans" cxnId="{635DD8F6-37D4-48E2-9C4D-82424D7CC500}">
      <dgm:prSet/>
      <dgm:spPr/>
      <dgm:t>
        <a:bodyPr/>
        <a:lstStyle/>
        <a:p>
          <a:endParaRPr lang="en-IN"/>
        </a:p>
      </dgm:t>
    </dgm:pt>
    <dgm:pt modelId="{B7784C47-FE3F-4243-B786-D2CF69647D2B}">
      <dgm:prSet phldrT="[Text]" phldr="1"/>
      <dgm:spPr/>
      <dgm:t>
        <a:bodyPr/>
        <a:lstStyle/>
        <a:p>
          <a:endParaRPr lang="en-IN"/>
        </a:p>
      </dgm:t>
    </dgm:pt>
    <dgm:pt modelId="{D945A8AC-39D2-4DA1-9142-3E7AFAC5FD7E}" type="parTrans" cxnId="{7C5F3901-569F-47EB-A4D0-6E6E0C69400A}">
      <dgm:prSet/>
      <dgm:spPr/>
      <dgm:t>
        <a:bodyPr/>
        <a:lstStyle/>
        <a:p>
          <a:endParaRPr lang="en-IN"/>
        </a:p>
      </dgm:t>
    </dgm:pt>
    <dgm:pt modelId="{91644CE5-9895-4EA0-A58A-DAED09B14208}" type="sibTrans" cxnId="{7C5F3901-569F-47EB-A4D0-6E6E0C69400A}">
      <dgm:prSet/>
      <dgm:spPr/>
      <dgm:t>
        <a:bodyPr/>
        <a:lstStyle/>
        <a:p>
          <a:endParaRPr lang="en-IN"/>
        </a:p>
      </dgm:t>
    </dgm:pt>
    <dgm:pt modelId="{656E1E1D-FD5E-48D1-9BF6-3E498B0C387A}">
      <dgm:prSet phldrT="[Text]"/>
      <dgm:spPr/>
      <dgm:t>
        <a:bodyPr/>
        <a:lstStyle/>
        <a:p>
          <a:r>
            <a:rPr lang="en-IN" dirty="0" smtClean="0"/>
            <a:t>FIIs</a:t>
          </a:r>
          <a:endParaRPr lang="en-IN" dirty="0"/>
        </a:p>
      </dgm:t>
    </dgm:pt>
    <dgm:pt modelId="{6DE2AD12-F4F9-4FA7-805D-30A1A0E6F08F}" type="sibTrans" cxnId="{B997F4BE-DA1E-47F1-93F7-9B17ACEE280E}">
      <dgm:prSet/>
      <dgm:spPr/>
      <dgm:t>
        <a:bodyPr/>
        <a:lstStyle/>
        <a:p>
          <a:endParaRPr lang="en-IN"/>
        </a:p>
      </dgm:t>
    </dgm:pt>
    <dgm:pt modelId="{18BFC64F-2559-4675-9867-CB71961799EE}" type="parTrans" cxnId="{B997F4BE-DA1E-47F1-93F7-9B17ACEE280E}">
      <dgm:prSet/>
      <dgm:spPr/>
      <dgm:t>
        <a:bodyPr/>
        <a:lstStyle/>
        <a:p>
          <a:endParaRPr lang="en-IN"/>
        </a:p>
      </dgm:t>
    </dgm:pt>
    <dgm:pt modelId="{C322578F-2841-452C-9BD4-C87D92767681}">
      <dgm:prSet phldrT="[Text]"/>
      <dgm:spPr/>
      <dgm:t>
        <a:bodyPr/>
        <a:lstStyle/>
        <a:p>
          <a:r>
            <a:rPr lang="en-IN" dirty="0" smtClean="0"/>
            <a:t>ADRs/GDRs</a:t>
          </a:r>
          <a:endParaRPr lang="en-IN" dirty="0"/>
        </a:p>
      </dgm:t>
    </dgm:pt>
    <dgm:pt modelId="{DDA393A5-9E73-4779-B951-F36CB89136FF}" type="parTrans" cxnId="{427AC8B1-D79E-40C9-A0D8-61A877F63A08}">
      <dgm:prSet/>
      <dgm:spPr/>
      <dgm:t>
        <a:bodyPr/>
        <a:lstStyle/>
        <a:p>
          <a:endParaRPr lang="en-IN"/>
        </a:p>
      </dgm:t>
    </dgm:pt>
    <dgm:pt modelId="{67D79E4B-19AE-4451-BBC3-793767E610BE}" type="sibTrans" cxnId="{427AC8B1-D79E-40C9-A0D8-61A877F63A08}">
      <dgm:prSet/>
      <dgm:spPr/>
      <dgm:t>
        <a:bodyPr/>
        <a:lstStyle/>
        <a:p>
          <a:endParaRPr lang="en-IN"/>
        </a:p>
      </dgm:t>
    </dgm:pt>
    <dgm:pt modelId="{AD857945-EA27-4570-9F10-3DA4CDE5A43A}" type="pres">
      <dgm:prSet presAssocID="{D53AE8D9-34AA-4040-B7AA-E442F9FF5CC1}" presName="mainComposite" presStyleCnt="0">
        <dgm:presLayoutVars>
          <dgm:chPref val="1"/>
          <dgm:dir/>
          <dgm:animOne val="branch"/>
          <dgm:animLvl val="lvl"/>
          <dgm:resizeHandles val="exact"/>
        </dgm:presLayoutVars>
      </dgm:prSet>
      <dgm:spPr/>
      <dgm:t>
        <a:bodyPr/>
        <a:lstStyle/>
        <a:p>
          <a:endParaRPr lang="en-IN"/>
        </a:p>
      </dgm:t>
    </dgm:pt>
    <dgm:pt modelId="{14C0D15F-5A91-4661-AFB0-5E8E70D0862C}" type="pres">
      <dgm:prSet presAssocID="{D53AE8D9-34AA-4040-B7AA-E442F9FF5CC1}" presName="hierFlow" presStyleCnt="0"/>
      <dgm:spPr/>
    </dgm:pt>
    <dgm:pt modelId="{E0B62CC0-E2CB-49FD-A2C4-9D14EF78EDA7}" type="pres">
      <dgm:prSet presAssocID="{D53AE8D9-34AA-4040-B7AA-E442F9FF5CC1}" presName="firstBuf" presStyleCnt="0"/>
      <dgm:spPr/>
    </dgm:pt>
    <dgm:pt modelId="{00C09845-AAFE-415A-9B5D-0ADBAB2BE72B}" type="pres">
      <dgm:prSet presAssocID="{D53AE8D9-34AA-4040-B7AA-E442F9FF5CC1}" presName="hierChild1" presStyleCnt="0">
        <dgm:presLayoutVars>
          <dgm:chPref val="1"/>
          <dgm:animOne val="branch"/>
          <dgm:animLvl val="lvl"/>
        </dgm:presLayoutVars>
      </dgm:prSet>
      <dgm:spPr/>
    </dgm:pt>
    <dgm:pt modelId="{EDB426B0-0D19-4438-A029-8F7A4694420A}" type="pres">
      <dgm:prSet presAssocID="{39B72F15-7B3A-4F6F-A12B-ACAA5975DE6F}" presName="Name17" presStyleCnt="0"/>
      <dgm:spPr/>
    </dgm:pt>
    <dgm:pt modelId="{41E8EB88-DCAD-4431-B80C-9A5FE6C3EEA6}" type="pres">
      <dgm:prSet presAssocID="{39B72F15-7B3A-4F6F-A12B-ACAA5975DE6F}" presName="level1Shape" presStyleLbl="node0" presStyleIdx="0" presStyleCnt="1" custLinFactNeighborX="1282" custLinFactNeighborY="-82950">
        <dgm:presLayoutVars>
          <dgm:chPref val="3"/>
        </dgm:presLayoutVars>
      </dgm:prSet>
      <dgm:spPr/>
      <dgm:t>
        <a:bodyPr/>
        <a:lstStyle/>
        <a:p>
          <a:endParaRPr lang="en-IN"/>
        </a:p>
      </dgm:t>
    </dgm:pt>
    <dgm:pt modelId="{3E3743B5-8ACA-4452-A44B-963F67D81A5B}" type="pres">
      <dgm:prSet presAssocID="{39B72F15-7B3A-4F6F-A12B-ACAA5975DE6F}" presName="hierChild2" presStyleCnt="0"/>
      <dgm:spPr/>
    </dgm:pt>
    <dgm:pt modelId="{68B4B770-89A4-452C-98A7-ECD7D7F8B479}" type="pres">
      <dgm:prSet presAssocID="{D62A0E04-6C13-451C-ADED-39B576D95E55}" presName="Name25" presStyleLbl="parChTrans1D2" presStyleIdx="0" presStyleCnt="2"/>
      <dgm:spPr/>
      <dgm:t>
        <a:bodyPr/>
        <a:lstStyle/>
        <a:p>
          <a:endParaRPr lang="en-IN"/>
        </a:p>
      </dgm:t>
    </dgm:pt>
    <dgm:pt modelId="{097AA24A-E405-4413-A754-75E058EE102E}" type="pres">
      <dgm:prSet presAssocID="{D62A0E04-6C13-451C-ADED-39B576D95E55}" presName="connTx" presStyleLbl="parChTrans1D2" presStyleIdx="0" presStyleCnt="2"/>
      <dgm:spPr/>
      <dgm:t>
        <a:bodyPr/>
        <a:lstStyle/>
        <a:p>
          <a:endParaRPr lang="en-IN"/>
        </a:p>
      </dgm:t>
    </dgm:pt>
    <dgm:pt modelId="{9843F7F3-B6DC-45EF-9824-D1B0B6E2AA86}" type="pres">
      <dgm:prSet presAssocID="{35B2B136-C4E2-453F-BAC5-98C2FC5B22AC}" presName="Name30" presStyleCnt="0"/>
      <dgm:spPr/>
    </dgm:pt>
    <dgm:pt modelId="{3741FEE5-BDD9-4A64-9BC4-4CCE0B04188E}" type="pres">
      <dgm:prSet presAssocID="{35B2B136-C4E2-453F-BAC5-98C2FC5B22AC}" presName="level2Shape" presStyleLbl="node2" presStyleIdx="0" presStyleCnt="2" custLinFactY="-26563" custLinFactNeighborX="-5558" custLinFactNeighborY="-100000"/>
      <dgm:spPr/>
      <dgm:t>
        <a:bodyPr/>
        <a:lstStyle/>
        <a:p>
          <a:endParaRPr lang="en-IN"/>
        </a:p>
      </dgm:t>
    </dgm:pt>
    <dgm:pt modelId="{E5A0C532-4F3A-4C95-893D-C8DBEB6736BB}" type="pres">
      <dgm:prSet presAssocID="{35B2B136-C4E2-453F-BAC5-98C2FC5B22AC}" presName="hierChild3" presStyleCnt="0"/>
      <dgm:spPr/>
    </dgm:pt>
    <dgm:pt modelId="{53F4ED8A-6F13-41D2-A575-0D5DB2159723}" type="pres">
      <dgm:prSet presAssocID="{18BFC64F-2559-4675-9867-CB71961799EE}" presName="Name25" presStyleLbl="parChTrans1D3" presStyleIdx="0" presStyleCnt="3"/>
      <dgm:spPr/>
      <dgm:t>
        <a:bodyPr/>
        <a:lstStyle/>
        <a:p>
          <a:endParaRPr lang="en-IN"/>
        </a:p>
      </dgm:t>
    </dgm:pt>
    <dgm:pt modelId="{8DEEE5F8-8FB5-415F-A364-7DDF4C808553}" type="pres">
      <dgm:prSet presAssocID="{18BFC64F-2559-4675-9867-CB71961799EE}" presName="connTx" presStyleLbl="parChTrans1D3" presStyleIdx="0" presStyleCnt="3"/>
      <dgm:spPr/>
      <dgm:t>
        <a:bodyPr/>
        <a:lstStyle/>
        <a:p>
          <a:endParaRPr lang="en-IN"/>
        </a:p>
      </dgm:t>
    </dgm:pt>
    <dgm:pt modelId="{DC02AE6E-7A80-4DAC-A702-F6CD3B041BAE}" type="pres">
      <dgm:prSet presAssocID="{656E1E1D-FD5E-48D1-9BF6-3E498B0C387A}" presName="Name30" presStyleCnt="0"/>
      <dgm:spPr/>
    </dgm:pt>
    <dgm:pt modelId="{3411CBC8-99EF-488F-82E6-B6D055F283E7}" type="pres">
      <dgm:prSet presAssocID="{656E1E1D-FD5E-48D1-9BF6-3E498B0C387A}" presName="level2Shape" presStyleLbl="node3" presStyleIdx="0" presStyleCnt="3"/>
      <dgm:spPr/>
      <dgm:t>
        <a:bodyPr/>
        <a:lstStyle/>
        <a:p>
          <a:endParaRPr lang="en-IN"/>
        </a:p>
      </dgm:t>
    </dgm:pt>
    <dgm:pt modelId="{36DE3A8B-516B-4363-8B9A-C0BE1508CDBF}" type="pres">
      <dgm:prSet presAssocID="{656E1E1D-FD5E-48D1-9BF6-3E498B0C387A}" presName="hierChild3" presStyleCnt="0"/>
      <dgm:spPr/>
    </dgm:pt>
    <dgm:pt modelId="{789E4CE7-6B83-44D5-888A-A06999AB35A8}" type="pres">
      <dgm:prSet presAssocID="{02C2E162-9C08-4EDE-96A7-53C8D500018A}" presName="Name25" presStyleLbl="parChTrans1D3" presStyleIdx="1" presStyleCnt="3"/>
      <dgm:spPr/>
      <dgm:t>
        <a:bodyPr/>
        <a:lstStyle/>
        <a:p>
          <a:endParaRPr lang="en-IN"/>
        </a:p>
      </dgm:t>
    </dgm:pt>
    <dgm:pt modelId="{3688E331-45E7-4C42-8A05-D2F1BB2A527A}" type="pres">
      <dgm:prSet presAssocID="{02C2E162-9C08-4EDE-96A7-53C8D500018A}" presName="connTx" presStyleLbl="parChTrans1D3" presStyleIdx="1" presStyleCnt="3"/>
      <dgm:spPr/>
      <dgm:t>
        <a:bodyPr/>
        <a:lstStyle/>
        <a:p>
          <a:endParaRPr lang="en-IN"/>
        </a:p>
      </dgm:t>
    </dgm:pt>
    <dgm:pt modelId="{371BE3C5-3310-46F2-A2D7-59CCC525BB17}" type="pres">
      <dgm:prSet presAssocID="{B9502AA9-7D3C-4323-B0A2-BF3F4F71E8CB}" presName="Name30" presStyleCnt="0"/>
      <dgm:spPr/>
    </dgm:pt>
    <dgm:pt modelId="{42E17672-779B-4EF4-AA2A-7D4E8E9977F1}" type="pres">
      <dgm:prSet presAssocID="{B9502AA9-7D3C-4323-B0A2-BF3F4F71E8CB}" presName="level2Shape" presStyleLbl="node3" presStyleIdx="1" presStyleCnt="3"/>
      <dgm:spPr/>
      <dgm:t>
        <a:bodyPr/>
        <a:lstStyle/>
        <a:p>
          <a:endParaRPr lang="en-IN"/>
        </a:p>
      </dgm:t>
    </dgm:pt>
    <dgm:pt modelId="{5F0E7CF8-5425-4643-A695-B263F4516E56}" type="pres">
      <dgm:prSet presAssocID="{B9502AA9-7D3C-4323-B0A2-BF3F4F71E8CB}" presName="hierChild3" presStyleCnt="0"/>
      <dgm:spPr/>
    </dgm:pt>
    <dgm:pt modelId="{FA48BB6C-816C-4884-82B6-295E2DC8AFDF}" type="pres">
      <dgm:prSet presAssocID="{DDA393A5-9E73-4779-B951-F36CB89136FF}" presName="Name25" presStyleLbl="parChTrans1D3" presStyleIdx="2" presStyleCnt="3"/>
      <dgm:spPr/>
      <dgm:t>
        <a:bodyPr/>
        <a:lstStyle/>
        <a:p>
          <a:endParaRPr lang="en-IN"/>
        </a:p>
      </dgm:t>
    </dgm:pt>
    <dgm:pt modelId="{97940548-FA65-4977-B1C5-CEB5C5AF8307}" type="pres">
      <dgm:prSet presAssocID="{DDA393A5-9E73-4779-B951-F36CB89136FF}" presName="connTx" presStyleLbl="parChTrans1D3" presStyleIdx="2" presStyleCnt="3"/>
      <dgm:spPr/>
      <dgm:t>
        <a:bodyPr/>
        <a:lstStyle/>
        <a:p>
          <a:endParaRPr lang="en-IN"/>
        </a:p>
      </dgm:t>
    </dgm:pt>
    <dgm:pt modelId="{CC4C17E7-9A8C-442E-8C51-15AC47F9D267}" type="pres">
      <dgm:prSet presAssocID="{C322578F-2841-452C-9BD4-C87D92767681}" presName="Name30" presStyleCnt="0"/>
      <dgm:spPr/>
    </dgm:pt>
    <dgm:pt modelId="{85B1073B-6A04-4807-8057-862FA2DD87FC}" type="pres">
      <dgm:prSet presAssocID="{C322578F-2841-452C-9BD4-C87D92767681}" presName="level2Shape" presStyleLbl="node3" presStyleIdx="2" presStyleCnt="3"/>
      <dgm:spPr/>
      <dgm:t>
        <a:bodyPr/>
        <a:lstStyle/>
        <a:p>
          <a:endParaRPr lang="en-IN"/>
        </a:p>
      </dgm:t>
    </dgm:pt>
    <dgm:pt modelId="{19233A2A-2F38-4FC4-B187-77965C20986E}" type="pres">
      <dgm:prSet presAssocID="{C322578F-2841-452C-9BD4-C87D92767681}" presName="hierChild3" presStyleCnt="0"/>
      <dgm:spPr/>
    </dgm:pt>
    <dgm:pt modelId="{3C9DC00A-2832-4F13-A0CE-4F3EA0B324D1}" type="pres">
      <dgm:prSet presAssocID="{1C687B38-5C87-443F-B4F0-5323F36D2043}" presName="Name25" presStyleLbl="parChTrans1D2" presStyleIdx="1" presStyleCnt="2"/>
      <dgm:spPr/>
      <dgm:t>
        <a:bodyPr/>
        <a:lstStyle/>
        <a:p>
          <a:endParaRPr lang="en-IN"/>
        </a:p>
      </dgm:t>
    </dgm:pt>
    <dgm:pt modelId="{3996DD82-D818-44BB-9786-8AE087FE8886}" type="pres">
      <dgm:prSet presAssocID="{1C687B38-5C87-443F-B4F0-5323F36D2043}" presName="connTx" presStyleLbl="parChTrans1D2" presStyleIdx="1" presStyleCnt="2"/>
      <dgm:spPr/>
      <dgm:t>
        <a:bodyPr/>
        <a:lstStyle/>
        <a:p>
          <a:endParaRPr lang="en-IN"/>
        </a:p>
      </dgm:t>
    </dgm:pt>
    <dgm:pt modelId="{F7D27F56-DBD5-4ACA-A5A8-C908D226FAE6}" type="pres">
      <dgm:prSet presAssocID="{D20AA7F0-1718-4546-A101-0B3ADF3B3CB2}" presName="Name30" presStyleCnt="0"/>
      <dgm:spPr/>
    </dgm:pt>
    <dgm:pt modelId="{6AD21CC5-537E-4AAF-A0AB-C3E441508BAF}" type="pres">
      <dgm:prSet presAssocID="{D20AA7F0-1718-4546-A101-0B3ADF3B3CB2}" presName="level2Shape" presStyleLbl="node2" presStyleIdx="1" presStyleCnt="2" custLinFactNeighborX="-3848" custLinFactNeighborY="-10262"/>
      <dgm:spPr/>
      <dgm:t>
        <a:bodyPr/>
        <a:lstStyle/>
        <a:p>
          <a:endParaRPr lang="en-IN"/>
        </a:p>
      </dgm:t>
    </dgm:pt>
    <dgm:pt modelId="{3344BAE0-56DF-4B03-B7B8-2790D4B01569}" type="pres">
      <dgm:prSet presAssocID="{D20AA7F0-1718-4546-A101-0B3ADF3B3CB2}" presName="hierChild3" presStyleCnt="0"/>
      <dgm:spPr/>
    </dgm:pt>
    <dgm:pt modelId="{9E430F3F-3E5D-4C2A-ADD0-2B6BCB962895}" type="pres">
      <dgm:prSet presAssocID="{D53AE8D9-34AA-4040-B7AA-E442F9FF5CC1}" presName="bgShapesFlow" presStyleCnt="0"/>
      <dgm:spPr/>
    </dgm:pt>
    <dgm:pt modelId="{F81A9560-775F-4A6B-B5A1-38C7088AD8B9}" type="pres">
      <dgm:prSet presAssocID="{CB07F3E3-BA91-4AC0-83C7-64322B6DFD41}" presName="rectComp" presStyleCnt="0"/>
      <dgm:spPr/>
    </dgm:pt>
    <dgm:pt modelId="{707F5E5A-CF06-41C7-B3F5-DC6864F226C0}" type="pres">
      <dgm:prSet presAssocID="{CB07F3E3-BA91-4AC0-83C7-64322B6DFD41}" presName="bgRect" presStyleLbl="bgShp" presStyleIdx="0" presStyleCnt="3"/>
      <dgm:spPr/>
      <dgm:t>
        <a:bodyPr/>
        <a:lstStyle/>
        <a:p>
          <a:endParaRPr lang="en-IN"/>
        </a:p>
      </dgm:t>
    </dgm:pt>
    <dgm:pt modelId="{2E232C44-DF75-4E72-BC73-12163F58A616}" type="pres">
      <dgm:prSet presAssocID="{CB07F3E3-BA91-4AC0-83C7-64322B6DFD41}" presName="bgRectTx" presStyleLbl="bgShp" presStyleIdx="0" presStyleCnt="3">
        <dgm:presLayoutVars>
          <dgm:bulletEnabled val="1"/>
        </dgm:presLayoutVars>
      </dgm:prSet>
      <dgm:spPr/>
      <dgm:t>
        <a:bodyPr/>
        <a:lstStyle/>
        <a:p>
          <a:endParaRPr lang="en-IN"/>
        </a:p>
      </dgm:t>
    </dgm:pt>
    <dgm:pt modelId="{2720044E-2DB6-4F4D-9CEF-DF064DDFB40F}" type="pres">
      <dgm:prSet presAssocID="{CB07F3E3-BA91-4AC0-83C7-64322B6DFD41}" presName="spComp" presStyleCnt="0"/>
      <dgm:spPr/>
    </dgm:pt>
    <dgm:pt modelId="{CC63B752-A980-45B6-80DB-CC17579EE468}" type="pres">
      <dgm:prSet presAssocID="{CB07F3E3-BA91-4AC0-83C7-64322B6DFD41}" presName="hSp" presStyleCnt="0"/>
      <dgm:spPr/>
    </dgm:pt>
    <dgm:pt modelId="{1FE40BA7-C8EF-42B6-A988-D9836294226E}" type="pres">
      <dgm:prSet presAssocID="{247D7D5C-9872-4F20-9BD8-484891DDF57D}" presName="rectComp" presStyleCnt="0"/>
      <dgm:spPr/>
    </dgm:pt>
    <dgm:pt modelId="{73FA1DDB-8403-4360-A57D-6BF93DC12C6B}" type="pres">
      <dgm:prSet presAssocID="{247D7D5C-9872-4F20-9BD8-484891DDF57D}" presName="bgRect" presStyleLbl="bgShp" presStyleIdx="1" presStyleCnt="3"/>
      <dgm:spPr/>
      <dgm:t>
        <a:bodyPr/>
        <a:lstStyle/>
        <a:p>
          <a:endParaRPr lang="en-IN"/>
        </a:p>
      </dgm:t>
    </dgm:pt>
    <dgm:pt modelId="{01541436-8572-4DA8-B15B-39263FF0EA4E}" type="pres">
      <dgm:prSet presAssocID="{247D7D5C-9872-4F20-9BD8-484891DDF57D}" presName="bgRectTx" presStyleLbl="bgShp" presStyleIdx="1" presStyleCnt="3">
        <dgm:presLayoutVars>
          <dgm:bulletEnabled val="1"/>
        </dgm:presLayoutVars>
      </dgm:prSet>
      <dgm:spPr/>
      <dgm:t>
        <a:bodyPr/>
        <a:lstStyle/>
        <a:p>
          <a:endParaRPr lang="en-IN"/>
        </a:p>
      </dgm:t>
    </dgm:pt>
    <dgm:pt modelId="{48EC5AE1-9750-43C9-8A7B-66B38FBB6E94}" type="pres">
      <dgm:prSet presAssocID="{247D7D5C-9872-4F20-9BD8-484891DDF57D}" presName="spComp" presStyleCnt="0"/>
      <dgm:spPr/>
    </dgm:pt>
    <dgm:pt modelId="{680CA615-26BA-4594-86B5-960CEE5230F0}" type="pres">
      <dgm:prSet presAssocID="{247D7D5C-9872-4F20-9BD8-484891DDF57D}" presName="hSp" presStyleCnt="0"/>
      <dgm:spPr/>
    </dgm:pt>
    <dgm:pt modelId="{84465D51-7467-4576-A873-10BDD46E9FFD}" type="pres">
      <dgm:prSet presAssocID="{B7784C47-FE3F-4243-B786-D2CF69647D2B}" presName="rectComp" presStyleCnt="0"/>
      <dgm:spPr/>
    </dgm:pt>
    <dgm:pt modelId="{CA26C46E-2C6F-4E69-8122-E25CD7A8BA8F}" type="pres">
      <dgm:prSet presAssocID="{B7784C47-FE3F-4243-B786-D2CF69647D2B}" presName="bgRect" presStyleLbl="bgShp" presStyleIdx="2" presStyleCnt="3"/>
      <dgm:spPr/>
      <dgm:t>
        <a:bodyPr/>
        <a:lstStyle/>
        <a:p>
          <a:endParaRPr lang="en-IN"/>
        </a:p>
      </dgm:t>
    </dgm:pt>
    <dgm:pt modelId="{E1EB57F1-0607-41DE-A615-0CF50918A0E8}" type="pres">
      <dgm:prSet presAssocID="{B7784C47-FE3F-4243-B786-D2CF69647D2B}" presName="bgRectTx" presStyleLbl="bgShp" presStyleIdx="2" presStyleCnt="3">
        <dgm:presLayoutVars>
          <dgm:bulletEnabled val="1"/>
        </dgm:presLayoutVars>
      </dgm:prSet>
      <dgm:spPr/>
      <dgm:t>
        <a:bodyPr/>
        <a:lstStyle/>
        <a:p>
          <a:endParaRPr lang="en-IN"/>
        </a:p>
      </dgm:t>
    </dgm:pt>
  </dgm:ptLst>
  <dgm:cxnLst>
    <dgm:cxn modelId="{0EE5B72D-7036-43FC-ABD5-DCF1EF61A8A2}" type="presOf" srcId="{DDA393A5-9E73-4779-B951-F36CB89136FF}" destId="{FA48BB6C-816C-4884-82B6-295E2DC8AFDF}" srcOrd="0" destOrd="0" presId="urn:microsoft.com/office/officeart/2005/8/layout/hierarchy5"/>
    <dgm:cxn modelId="{DF75A271-1C57-4A9A-970C-FBB5BDB69EE6}" type="presOf" srcId="{1C687B38-5C87-443F-B4F0-5323F36D2043}" destId="{3C9DC00A-2832-4F13-A0CE-4F3EA0B324D1}" srcOrd="0" destOrd="0" presId="urn:microsoft.com/office/officeart/2005/8/layout/hierarchy5"/>
    <dgm:cxn modelId="{B5CCD9D5-67D3-4B6A-B219-3ABD11EB3919}" type="presOf" srcId="{CB07F3E3-BA91-4AC0-83C7-64322B6DFD41}" destId="{707F5E5A-CF06-41C7-B3F5-DC6864F226C0}" srcOrd="0" destOrd="0" presId="urn:microsoft.com/office/officeart/2005/8/layout/hierarchy5"/>
    <dgm:cxn modelId="{496F9255-67AF-41EA-AA99-2E2AB2BCB7B7}" type="presOf" srcId="{B9502AA9-7D3C-4323-B0A2-BF3F4F71E8CB}" destId="{42E17672-779B-4EF4-AA2A-7D4E8E9977F1}" srcOrd="0" destOrd="0" presId="urn:microsoft.com/office/officeart/2005/8/layout/hierarchy5"/>
    <dgm:cxn modelId="{635DD8F6-37D4-48E2-9C4D-82424D7CC500}" srcId="{D53AE8D9-34AA-4040-B7AA-E442F9FF5CC1}" destId="{247D7D5C-9872-4F20-9BD8-484891DDF57D}" srcOrd="2" destOrd="0" parTransId="{BA5BA9D4-0CB0-4F38-82F8-254ACFB01A4A}" sibTransId="{EE5DF78F-DDAE-472C-8F8A-3823210D7BA3}"/>
    <dgm:cxn modelId="{7C5F3901-569F-47EB-A4D0-6E6E0C69400A}" srcId="{D53AE8D9-34AA-4040-B7AA-E442F9FF5CC1}" destId="{B7784C47-FE3F-4243-B786-D2CF69647D2B}" srcOrd="3" destOrd="0" parTransId="{D945A8AC-39D2-4DA1-9142-3E7AFAC5FD7E}" sibTransId="{91644CE5-9895-4EA0-A58A-DAED09B14208}"/>
    <dgm:cxn modelId="{FF4A948D-9150-4AB2-86C2-21F99F5DB365}" type="presOf" srcId="{CB07F3E3-BA91-4AC0-83C7-64322B6DFD41}" destId="{2E232C44-DF75-4E72-BC73-12163F58A616}" srcOrd="1" destOrd="0" presId="urn:microsoft.com/office/officeart/2005/8/layout/hierarchy5"/>
    <dgm:cxn modelId="{F74BF2D5-1354-44EA-8DA6-C2E288E289CC}" type="presOf" srcId="{D62A0E04-6C13-451C-ADED-39B576D95E55}" destId="{68B4B770-89A4-452C-98A7-ECD7D7F8B479}" srcOrd="0" destOrd="0" presId="urn:microsoft.com/office/officeart/2005/8/layout/hierarchy5"/>
    <dgm:cxn modelId="{4366A2E3-7C3E-401B-B532-B3EC8DF2A6D4}" type="presOf" srcId="{35B2B136-C4E2-453F-BAC5-98C2FC5B22AC}" destId="{3741FEE5-BDD9-4A64-9BC4-4CCE0B04188E}" srcOrd="0" destOrd="0" presId="urn:microsoft.com/office/officeart/2005/8/layout/hierarchy5"/>
    <dgm:cxn modelId="{427AC8B1-D79E-40C9-A0D8-61A877F63A08}" srcId="{35B2B136-C4E2-453F-BAC5-98C2FC5B22AC}" destId="{C322578F-2841-452C-9BD4-C87D92767681}" srcOrd="2" destOrd="0" parTransId="{DDA393A5-9E73-4779-B951-F36CB89136FF}" sibTransId="{67D79E4B-19AE-4451-BBC3-793767E610BE}"/>
    <dgm:cxn modelId="{7F700E2B-219A-49EE-8B4A-546A4FD8EEB0}" type="presOf" srcId="{18BFC64F-2559-4675-9867-CB71961799EE}" destId="{53F4ED8A-6F13-41D2-A575-0D5DB2159723}" srcOrd="0" destOrd="0" presId="urn:microsoft.com/office/officeart/2005/8/layout/hierarchy5"/>
    <dgm:cxn modelId="{EE34C5B3-F10D-45E1-840F-139FE39BE5A5}" type="presOf" srcId="{B7784C47-FE3F-4243-B786-D2CF69647D2B}" destId="{CA26C46E-2C6F-4E69-8122-E25CD7A8BA8F}" srcOrd="0" destOrd="0" presId="urn:microsoft.com/office/officeart/2005/8/layout/hierarchy5"/>
    <dgm:cxn modelId="{F24061CC-D742-488B-9D16-E57C7B7DE676}" type="presOf" srcId="{1C687B38-5C87-443F-B4F0-5323F36D2043}" destId="{3996DD82-D818-44BB-9786-8AE087FE8886}" srcOrd="1" destOrd="0" presId="urn:microsoft.com/office/officeart/2005/8/layout/hierarchy5"/>
    <dgm:cxn modelId="{3118EE72-8FFF-4BD8-BB09-0865AA80A59B}" type="presOf" srcId="{C322578F-2841-452C-9BD4-C87D92767681}" destId="{85B1073B-6A04-4807-8057-862FA2DD87FC}" srcOrd="0" destOrd="0" presId="urn:microsoft.com/office/officeart/2005/8/layout/hierarchy5"/>
    <dgm:cxn modelId="{087D692A-B568-43A9-9765-CFB95DD1A687}" type="presOf" srcId="{D20AA7F0-1718-4546-A101-0B3ADF3B3CB2}" destId="{6AD21CC5-537E-4AAF-A0AB-C3E441508BAF}" srcOrd="0" destOrd="0" presId="urn:microsoft.com/office/officeart/2005/8/layout/hierarchy5"/>
    <dgm:cxn modelId="{4DECCE5B-89F3-440B-931F-37DF73F9350B}" type="presOf" srcId="{DDA393A5-9E73-4779-B951-F36CB89136FF}" destId="{97940548-FA65-4977-B1C5-CEB5C5AF8307}" srcOrd="1" destOrd="0" presId="urn:microsoft.com/office/officeart/2005/8/layout/hierarchy5"/>
    <dgm:cxn modelId="{67C46102-BD02-4070-B29E-B0CFBE300DED}" type="presOf" srcId="{39B72F15-7B3A-4F6F-A12B-ACAA5975DE6F}" destId="{41E8EB88-DCAD-4431-B80C-9A5FE6C3EEA6}" srcOrd="0" destOrd="0" presId="urn:microsoft.com/office/officeart/2005/8/layout/hierarchy5"/>
    <dgm:cxn modelId="{60CD8D8B-A46E-4E9F-8F00-545FFA1FD2F5}" type="presOf" srcId="{656E1E1D-FD5E-48D1-9BF6-3E498B0C387A}" destId="{3411CBC8-99EF-488F-82E6-B6D055F283E7}" srcOrd="0" destOrd="0" presId="urn:microsoft.com/office/officeart/2005/8/layout/hierarchy5"/>
    <dgm:cxn modelId="{537CBB2B-B5A3-4EAB-8A0A-7E6883EDC84C}" srcId="{D53AE8D9-34AA-4040-B7AA-E442F9FF5CC1}" destId="{39B72F15-7B3A-4F6F-A12B-ACAA5975DE6F}" srcOrd="0" destOrd="0" parTransId="{63C62DD8-32EC-4299-A3C1-EAD77DCAAE3D}" sibTransId="{96263B35-775F-4359-8E9A-701AE05DE98F}"/>
    <dgm:cxn modelId="{B997F4BE-DA1E-47F1-93F7-9B17ACEE280E}" srcId="{35B2B136-C4E2-453F-BAC5-98C2FC5B22AC}" destId="{656E1E1D-FD5E-48D1-9BF6-3E498B0C387A}" srcOrd="0" destOrd="0" parTransId="{18BFC64F-2559-4675-9867-CB71961799EE}" sibTransId="{6DE2AD12-F4F9-4FA7-805D-30A1A0E6F08F}"/>
    <dgm:cxn modelId="{71108C07-7E4F-4CAC-A13D-5330A8322F70}" type="presOf" srcId="{B7784C47-FE3F-4243-B786-D2CF69647D2B}" destId="{E1EB57F1-0607-41DE-A615-0CF50918A0E8}" srcOrd="1" destOrd="0" presId="urn:microsoft.com/office/officeart/2005/8/layout/hierarchy5"/>
    <dgm:cxn modelId="{09C8B276-8F7E-4F62-B49E-8F91626A3EB9}" type="presOf" srcId="{D53AE8D9-34AA-4040-B7AA-E442F9FF5CC1}" destId="{AD857945-EA27-4570-9F10-3DA4CDE5A43A}" srcOrd="0" destOrd="0" presId="urn:microsoft.com/office/officeart/2005/8/layout/hierarchy5"/>
    <dgm:cxn modelId="{22EFB2E0-34F5-498B-8493-D044B5E38119}" type="presOf" srcId="{02C2E162-9C08-4EDE-96A7-53C8D500018A}" destId="{3688E331-45E7-4C42-8A05-D2F1BB2A527A}" srcOrd="1" destOrd="0" presId="urn:microsoft.com/office/officeart/2005/8/layout/hierarchy5"/>
    <dgm:cxn modelId="{46E937C0-F743-49AF-A400-93A353A8C888}" srcId="{D53AE8D9-34AA-4040-B7AA-E442F9FF5CC1}" destId="{CB07F3E3-BA91-4AC0-83C7-64322B6DFD41}" srcOrd="1" destOrd="0" parTransId="{CEB0DF30-A117-494D-BCC4-D6164E9DF3C5}" sibTransId="{750813E1-7D45-45F4-8C42-28C267903F15}"/>
    <dgm:cxn modelId="{B8C2FCED-9C15-478D-987B-A9EC9D79C8F7}" srcId="{39B72F15-7B3A-4F6F-A12B-ACAA5975DE6F}" destId="{35B2B136-C4E2-453F-BAC5-98C2FC5B22AC}" srcOrd="0" destOrd="0" parTransId="{D62A0E04-6C13-451C-ADED-39B576D95E55}" sibTransId="{CB2A09B1-CF7A-4D8C-AF67-B751B57FA481}"/>
    <dgm:cxn modelId="{2ADF6D97-AB63-4753-8B75-8A9416F9EF68}" type="presOf" srcId="{247D7D5C-9872-4F20-9BD8-484891DDF57D}" destId="{01541436-8572-4DA8-B15B-39263FF0EA4E}" srcOrd="1" destOrd="0" presId="urn:microsoft.com/office/officeart/2005/8/layout/hierarchy5"/>
    <dgm:cxn modelId="{B9887A4B-9B4B-43D6-A2F9-9D1F62DED223}" type="presOf" srcId="{247D7D5C-9872-4F20-9BD8-484891DDF57D}" destId="{73FA1DDB-8403-4360-A57D-6BF93DC12C6B}" srcOrd="0" destOrd="0" presId="urn:microsoft.com/office/officeart/2005/8/layout/hierarchy5"/>
    <dgm:cxn modelId="{8BC664D5-76FB-4EB2-B3E7-2D3C42FA2D15}" type="presOf" srcId="{D62A0E04-6C13-451C-ADED-39B576D95E55}" destId="{097AA24A-E405-4413-A754-75E058EE102E}" srcOrd="1" destOrd="0" presId="urn:microsoft.com/office/officeart/2005/8/layout/hierarchy5"/>
    <dgm:cxn modelId="{A3FF9D90-FD15-498A-8878-F68FAF40DE2F}" srcId="{35B2B136-C4E2-453F-BAC5-98C2FC5B22AC}" destId="{B9502AA9-7D3C-4323-B0A2-BF3F4F71E8CB}" srcOrd="1" destOrd="0" parTransId="{02C2E162-9C08-4EDE-96A7-53C8D500018A}" sibTransId="{54A4F35B-BABB-4EFA-A861-3C0250740610}"/>
    <dgm:cxn modelId="{4938D807-87CF-4B84-B83E-1819C9BFEB59}" type="presOf" srcId="{02C2E162-9C08-4EDE-96A7-53C8D500018A}" destId="{789E4CE7-6B83-44D5-888A-A06999AB35A8}" srcOrd="0" destOrd="0" presId="urn:microsoft.com/office/officeart/2005/8/layout/hierarchy5"/>
    <dgm:cxn modelId="{6AC9A78D-EF3C-407F-B9F0-89399FD855EC}" srcId="{39B72F15-7B3A-4F6F-A12B-ACAA5975DE6F}" destId="{D20AA7F0-1718-4546-A101-0B3ADF3B3CB2}" srcOrd="1" destOrd="0" parTransId="{1C687B38-5C87-443F-B4F0-5323F36D2043}" sibTransId="{35EF3E29-F471-4131-8B5E-B784B225FA4B}"/>
    <dgm:cxn modelId="{E49395C4-1891-449A-B5AA-91F52A4575DD}" type="presOf" srcId="{18BFC64F-2559-4675-9867-CB71961799EE}" destId="{8DEEE5F8-8FB5-415F-A364-7DDF4C808553}" srcOrd="1" destOrd="0" presId="urn:microsoft.com/office/officeart/2005/8/layout/hierarchy5"/>
    <dgm:cxn modelId="{745ECC8D-C334-4EEA-941D-17A71F68B398}" type="presParOf" srcId="{AD857945-EA27-4570-9F10-3DA4CDE5A43A}" destId="{14C0D15F-5A91-4661-AFB0-5E8E70D0862C}" srcOrd="0" destOrd="0" presId="urn:microsoft.com/office/officeart/2005/8/layout/hierarchy5"/>
    <dgm:cxn modelId="{E1D4356C-5E11-4B58-821F-00EE8F84E03F}" type="presParOf" srcId="{14C0D15F-5A91-4661-AFB0-5E8E70D0862C}" destId="{E0B62CC0-E2CB-49FD-A2C4-9D14EF78EDA7}" srcOrd="0" destOrd="0" presId="urn:microsoft.com/office/officeart/2005/8/layout/hierarchy5"/>
    <dgm:cxn modelId="{418BA83E-506C-490A-872E-62F71290C9A9}" type="presParOf" srcId="{14C0D15F-5A91-4661-AFB0-5E8E70D0862C}" destId="{00C09845-AAFE-415A-9B5D-0ADBAB2BE72B}" srcOrd="1" destOrd="0" presId="urn:microsoft.com/office/officeart/2005/8/layout/hierarchy5"/>
    <dgm:cxn modelId="{2456E841-D5CB-4B2B-BEF5-049005E8CCB4}" type="presParOf" srcId="{00C09845-AAFE-415A-9B5D-0ADBAB2BE72B}" destId="{EDB426B0-0D19-4438-A029-8F7A4694420A}" srcOrd="0" destOrd="0" presId="urn:microsoft.com/office/officeart/2005/8/layout/hierarchy5"/>
    <dgm:cxn modelId="{F2411942-C724-4F12-9548-1F9C2377970D}" type="presParOf" srcId="{EDB426B0-0D19-4438-A029-8F7A4694420A}" destId="{41E8EB88-DCAD-4431-B80C-9A5FE6C3EEA6}" srcOrd="0" destOrd="0" presId="urn:microsoft.com/office/officeart/2005/8/layout/hierarchy5"/>
    <dgm:cxn modelId="{F92454CB-05CB-45B9-845C-FBE723BB8C1A}" type="presParOf" srcId="{EDB426B0-0D19-4438-A029-8F7A4694420A}" destId="{3E3743B5-8ACA-4452-A44B-963F67D81A5B}" srcOrd="1" destOrd="0" presId="urn:microsoft.com/office/officeart/2005/8/layout/hierarchy5"/>
    <dgm:cxn modelId="{3616E8F2-697E-41FC-93E5-2391BFE15C41}" type="presParOf" srcId="{3E3743B5-8ACA-4452-A44B-963F67D81A5B}" destId="{68B4B770-89A4-452C-98A7-ECD7D7F8B479}" srcOrd="0" destOrd="0" presId="urn:microsoft.com/office/officeart/2005/8/layout/hierarchy5"/>
    <dgm:cxn modelId="{E00A6262-02F2-4A1D-80B8-F51A37A94DA8}" type="presParOf" srcId="{68B4B770-89A4-452C-98A7-ECD7D7F8B479}" destId="{097AA24A-E405-4413-A754-75E058EE102E}" srcOrd="0" destOrd="0" presId="urn:microsoft.com/office/officeart/2005/8/layout/hierarchy5"/>
    <dgm:cxn modelId="{1F25AA56-0C59-4C8F-B096-89036B22DDA2}" type="presParOf" srcId="{3E3743B5-8ACA-4452-A44B-963F67D81A5B}" destId="{9843F7F3-B6DC-45EF-9824-D1B0B6E2AA86}" srcOrd="1" destOrd="0" presId="urn:microsoft.com/office/officeart/2005/8/layout/hierarchy5"/>
    <dgm:cxn modelId="{88858EF1-2027-465B-A6A5-C094C5606AC5}" type="presParOf" srcId="{9843F7F3-B6DC-45EF-9824-D1B0B6E2AA86}" destId="{3741FEE5-BDD9-4A64-9BC4-4CCE0B04188E}" srcOrd="0" destOrd="0" presId="urn:microsoft.com/office/officeart/2005/8/layout/hierarchy5"/>
    <dgm:cxn modelId="{D0113A5F-D494-4E0C-8CEB-E6EDDA827AE6}" type="presParOf" srcId="{9843F7F3-B6DC-45EF-9824-D1B0B6E2AA86}" destId="{E5A0C532-4F3A-4C95-893D-C8DBEB6736BB}" srcOrd="1" destOrd="0" presId="urn:microsoft.com/office/officeart/2005/8/layout/hierarchy5"/>
    <dgm:cxn modelId="{5EC44690-ABB3-4637-B544-4A56B44D7502}" type="presParOf" srcId="{E5A0C532-4F3A-4C95-893D-C8DBEB6736BB}" destId="{53F4ED8A-6F13-41D2-A575-0D5DB2159723}" srcOrd="0" destOrd="0" presId="urn:microsoft.com/office/officeart/2005/8/layout/hierarchy5"/>
    <dgm:cxn modelId="{2AA2C581-156A-4D30-ACA3-F22E5798D6C9}" type="presParOf" srcId="{53F4ED8A-6F13-41D2-A575-0D5DB2159723}" destId="{8DEEE5F8-8FB5-415F-A364-7DDF4C808553}" srcOrd="0" destOrd="0" presId="urn:microsoft.com/office/officeart/2005/8/layout/hierarchy5"/>
    <dgm:cxn modelId="{13C237B5-2412-4547-BB8F-2B1FB721CAFC}" type="presParOf" srcId="{E5A0C532-4F3A-4C95-893D-C8DBEB6736BB}" destId="{DC02AE6E-7A80-4DAC-A702-F6CD3B041BAE}" srcOrd="1" destOrd="0" presId="urn:microsoft.com/office/officeart/2005/8/layout/hierarchy5"/>
    <dgm:cxn modelId="{82D12372-B18D-49AC-95AB-666FAA7A5C8B}" type="presParOf" srcId="{DC02AE6E-7A80-4DAC-A702-F6CD3B041BAE}" destId="{3411CBC8-99EF-488F-82E6-B6D055F283E7}" srcOrd="0" destOrd="0" presId="urn:microsoft.com/office/officeart/2005/8/layout/hierarchy5"/>
    <dgm:cxn modelId="{7FF9EF22-EA19-4ADC-983F-0573E8DB9FAD}" type="presParOf" srcId="{DC02AE6E-7A80-4DAC-A702-F6CD3B041BAE}" destId="{36DE3A8B-516B-4363-8B9A-C0BE1508CDBF}" srcOrd="1" destOrd="0" presId="urn:microsoft.com/office/officeart/2005/8/layout/hierarchy5"/>
    <dgm:cxn modelId="{7363706E-E017-43F8-95FC-4C817ED084FF}" type="presParOf" srcId="{E5A0C532-4F3A-4C95-893D-C8DBEB6736BB}" destId="{789E4CE7-6B83-44D5-888A-A06999AB35A8}" srcOrd="2" destOrd="0" presId="urn:microsoft.com/office/officeart/2005/8/layout/hierarchy5"/>
    <dgm:cxn modelId="{CDDDC1ED-8B64-4DA0-A0EE-84D0FF014B63}" type="presParOf" srcId="{789E4CE7-6B83-44D5-888A-A06999AB35A8}" destId="{3688E331-45E7-4C42-8A05-D2F1BB2A527A}" srcOrd="0" destOrd="0" presId="urn:microsoft.com/office/officeart/2005/8/layout/hierarchy5"/>
    <dgm:cxn modelId="{F4710C56-45AA-4193-B6CA-5FE28E969699}" type="presParOf" srcId="{E5A0C532-4F3A-4C95-893D-C8DBEB6736BB}" destId="{371BE3C5-3310-46F2-A2D7-59CCC525BB17}" srcOrd="3" destOrd="0" presId="urn:microsoft.com/office/officeart/2005/8/layout/hierarchy5"/>
    <dgm:cxn modelId="{EAD72281-04B2-4F8A-945A-6E2F147687E7}" type="presParOf" srcId="{371BE3C5-3310-46F2-A2D7-59CCC525BB17}" destId="{42E17672-779B-4EF4-AA2A-7D4E8E9977F1}" srcOrd="0" destOrd="0" presId="urn:microsoft.com/office/officeart/2005/8/layout/hierarchy5"/>
    <dgm:cxn modelId="{1E2F69AB-6BE6-4178-B083-DA25E37913B5}" type="presParOf" srcId="{371BE3C5-3310-46F2-A2D7-59CCC525BB17}" destId="{5F0E7CF8-5425-4643-A695-B263F4516E56}" srcOrd="1" destOrd="0" presId="urn:microsoft.com/office/officeart/2005/8/layout/hierarchy5"/>
    <dgm:cxn modelId="{33914DFD-FD5A-4202-9E91-3553550F741E}" type="presParOf" srcId="{E5A0C532-4F3A-4C95-893D-C8DBEB6736BB}" destId="{FA48BB6C-816C-4884-82B6-295E2DC8AFDF}" srcOrd="4" destOrd="0" presId="urn:microsoft.com/office/officeart/2005/8/layout/hierarchy5"/>
    <dgm:cxn modelId="{A8444ADD-029D-417D-8ABE-CEB953857E05}" type="presParOf" srcId="{FA48BB6C-816C-4884-82B6-295E2DC8AFDF}" destId="{97940548-FA65-4977-B1C5-CEB5C5AF8307}" srcOrd="0" destOrd="0" presId="urn:microsoft.com/office/officeart/2005/8/layout/hierarchy5"/>
    <dgm:cxn modelId="{DEBB12CE-FDCD-482B-9356-6A5374B3A833}" type="presParOf" srcId="{E5A0C532-4F3A-4C95-893D-C8DBEB6736BB}" destId="{CC4C17E7-9A8C-442E-8C51-15AC47F9D267}" srcOrd="5" destOrd="0" presId="urn:microsoft.com/office/officeart/2005/8/layout/hierarchy5"/>
    <dgm:cxn modelId="{2F4497B6-257F-46C5-B74E-9A2D8BB7B61B}" type="presParOf" srcId="{CC4C17E7-9A8C-442E-8C51-15AC47F9D267}" destId="{85B1073B-6A04-4807-8057-862FA2DD87FC}" srcOrd="0" destOrd="0" presId="urn:microsoft.com/office/officeart/2005/8/layout/hierarchy5"/>
    <dgm:cxn modelId="{3773749B-A587-40CA-825A-C81258D4C15B}" type="presParOf" srcId="{CC4C17E7-9A8C-442E-8C51-15AC47F9D267}" destId="{19233A2A-2F38-4FC4-B187-77965C20986E}" srcOrd="1" destOrd="0" presId="urn:microsoft.com/office/officeart/2005/8/layout/hierarchy5"/>
    <dgm:cxn modelId="{7FCADF93-8FDC-4A83-9F2C-C0FF6F92DBF9}" type="presParOf" srcId="{3E3743B5-8ACA-4452-A44B-963F67D81A5B}" destId="{3C9DC00A-2832-4F13-A0CE-4F3EA0B324D1}" srcOrd="2" destOrd="0" presId="urn:microsoft.com/office/officeart/2005/8/layout/hierarchy5"/>
    <dgm:cxn modelId="{B2C61E3D-45BA-4A85-8E6A-B9EE1C61B53C}" type="presParOf" srcId="{3C9DC00A-2832-4F13-A0CE-4F3EA0B324D1}" destId="{3996DD82-D818-44BB-9786-8AE087FE8886}" srcOrd="0" destOrd="0" presId="urn:microsoft.com/office/officeart/2005/8/layout/hierarchy5"/>
    <dgm:cxn modelId="{BAFB7C50-D69C-459A-A4AB-0A7C82556CE9}" type="presParOf" srcId="{3E3743B5-8ACA-4452-A44B-963F67D81A5B}" destId="{F7D27F56-DBD5-4ACA-A5A8-C908D226FAE6}" srcOrd="3" destOrd="0" presId="urn:microsoft.com/office/officeart/2005/8/layout/hierarchy5"/>
    <dgm:cxn modelId="{27DD769C-9C6C-4681-A962-C29ECACE16EE}" type="presParOf" srcId="{F7D27F56-DBD5-4ACA-A5A8-C908D226FAE6}" destId="{6AD21CC5-537E-4AAF-A0AB-C3E441508BAF}" srcOrd="0" destOrd="0" presId="urn:microsoft.com/office/officeart/2005/8/layout/hierarchy5"/>
    <dgm:cxn modelId="{E976AD29-FCEF-4760-96DF-FA9534F9FB80}" type="presParOf" srcId="{F7D27F56-DBD5-4ACA-A5A8-C908D226FAE6}" destId="{3344BAE0-56DF-4B03-B7B8-2790D4B01569}" srcOrd="1" destOrd="0" presId="urn:microsoft.com/office/officeart/2005/8/layout/hierarchy5"/>
    <dgm:cxn modelId="{D807EF48-2A36-45ED-9D83-12C73485DE9E}" type="presParOf" srcId="{AD857945-EA27-4570-9F10-3DA4CDE5A43A}" destId="{9E430F3F-3E5D-4C2A-ADD0-2B6BCB962895}" srcOrd="1" destOrd="0" presId="urn:microsoft.com/office/officeart/2005/8/layout/hierarchy5"/>
    <dgm:cxn modelId="{71EB9F5F-0F5D-4130-9D34-31796BD99658}" type="presParOf" srcId="{9E430F3F-3E5D-4C2A-ADD0-2B6BCB962895}" destId="{F81A9560-775F-4A6B-B5A1-38C7088AD8B9}" srcOrd="0" destOrd="0" presId="urn:microsoft.com/office/officeart/2005/8/layout/hierarchy5"/>
    <dgm:cxn modelId="{E665DF8A-10C2-4F73-A30A-157C5008C72A}" type="presParOf" srcId="{F81A9560-775F-4A6B-B5A1-38C7088AD8B9}" destId="{707F5E5A-CF06-41C7-B3F5-DC6864F226C0}" srcOrd="0" destOrd="0" presId="urn:microsoft.com/office/officeart/2005/8/layout/hierarchy5"/>
    <dgm:cxn modelId="{E591B8F1-8482-4C72-9789-E0DE6FAE6009}" type="presParOf" srcId="{F81A9560-775F-4A6B-B5A1-38C7088AD8B9}" destId="{2E232C44-DF75-4E72-BC73-12163F58A616}" srcOrd="1" destOrd="0" presId="urn:microsoft.com/office/officeart/2005/8/layout/hierarchy5"/>
    <dgm:cxn modelId="{3196373A-0C7D-4725-99E2-4E815E747DAD}" type="presParOf" srcId="{9E430F3F-3E5D-4C2A-ADD0-2B6BCB962895}" destId="{2720044E-2DB6-4F4D-9CEF-DF064DDFB40F}" srcOrd="1" destOrd="0" presId="urn:microsoft.com/office/officeart/2005/8/layout/hierarchy5"/>
    <dgm:cxn modelId="{336CF17D-6545-4676-BB71-2C14FB58F5AE}" type="presParOf" srcId="{2720044E-2DB6-4F4D-9CEF-DF064DDFB40F}" destId="{CC63B752-A980-45B6-80DB-CC17579EE468}" srcOrd="0" destOrd="0" presId="urn:microsoft.com/office/officeart/2005/8/layout/hierarchy5"/>
    <dgm:cxn modelId="{B83F99C1-F0EF-4602-BB16-95AA0F6EE54E}" type="presParOf" srcId="{9E430F3F-3E5D-4C2A-ADD0-2B6BCB962895}" destId="{1FE40BA7-C8EF-42B6-A988-D9836294226E}" srcOrd="2" destOrd="0" presId="urn:microsoft.com/office/officeart/2005/8/layout/hierarchy5"/>
    <dgm:cxn modelId="{D0CE2553-01D8-4902-86B0-676EB3936180}" type="presParOf" srcId="{1FE40BA7-C8EF-42B6-A988-D9836294226E}" destId="{73FA1DDB-8403-4360-A57D-6BF93DC12C6B}" srcOrd="0" destOrd="0" presId="urn:microsoft.com/office/officeart/2005/8/layout/hierarchy5"/>
    <dgm:cxn modelId="{6AD989DD-70B8-4222-99D2-82185F4F0730}" type="presParOf" srcId="{1FE40BA7-C8EF-42B6-A988-D9836294226E}" destId="{01541436-8572-4DA8-B15B-39263FF0EA4E}" srcOrd="1" destOrd="0" presId="urn:microsoft.com/office/officeart/2005/8/layout/hierarchy5"/>
    <dgm:cxn modelId="{8FC3FE23-AF9A-466F-9179-781E31D2854E}" type="presParOf" srcId="{9E430F3F-3E5D-4C2A-ADD0-2B6BCB962895}" destId="{48EC5AE1-9750-43C9-8A7B-66B38FBB6E94}" srcOrd="3" destOrd="0" presId="urn:microsoft.com/office/officeart/2005/8/layout/hierarchy5"/>
    <dgm:cxn modelId="{BD15A501-400F-4392-A8DA-ADA1CB911013}" type="presParOf" srcId="{48EC5AE1-9750-43C9-8A7B-66B38FBB6E94}" destId="{680CA615-26BA-4594-86B5-960CEE5230F0}" srcOrd="0" destOrd="0" presId="urn:microsoft.com/office/officeart/2005/8/layout/hierarchy5"/>
    <dgm:cxn modelId="{FA104ADD-9837-4AC1-A1AE-73551288A767}" type="presParOf" srcId="{9E430F3F-3E5D-4C2A-ADD0-2B6BCB962895}" destId="{84465D51-7467-4576-A873-10BDD46E9FFD}" srcOrd="4" destOrd="0" presId="urn:microsoft.com/office/officeart/2005/8/layout/hierarchy5"/>
    <dgm:cxn modelId="{CDC626CE-2763-42A9-9EAC-5CEAB7F728FE}" type="presParOf" srcId="{84465D51-7467-4576-A873-10BDD46E9FFD}" destId="{CA26C46E-2C6F-4E69-8122-E25CD7A8BA8F}" srcOrd="0" destOrd="0" presId="urn:microsoft.com/office/officeart/2005/8/layout/hierarchy5"/>
    <dgm:cxn modelId="{54F1C3A2-2887-4BDC-BACC-E6E5BA590648}" type="presParOf" srcId="{84465D51-7467-4576-A873-10BDD46E9FFD}" destId="{E1EB57F1-0607-41DE-A615-0CF50918A0E8}"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A0858B-7999-45C0-A0E3-326CEE017D6C}"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n-IN"/>
        </a:p>
      </dgm:t>
    </dgm:pt>
    <dgm:pt modelId="{11E061C8-1C6C-48E8-BCFC-3CD272720AE8}">
      <dgm:prSet phldrT="[Text]"/>
      <dgm:spPr/>
      <dgm:t>
        <a:bodyPr/>
        <a:lstStyle/>
        <a:p>
          <a:r>
            <a:rPr lang="en-IN" dirty="0" smtClean="0"/>
            <a:t>Basis Of Classification</a:t>
          </a:r>
          <a:endParaRPr lang="en-IN" dirty="0"/>
        </a:p>
      </dgm:t>
    </dgm:pt>
    <dgm:pt modelId="{58F81244-B325-41AD-A07B-7E94DA3DDB8D}" type="parTrans" cxnId="{A4E72377-E9FF-44E2-BF4A-275ABFBA58FC}">
      <dgm:prSet/>
      <dgm:spPr/>
      <dgm:t>
        <a:bodyPr/>
        <a:lstStyle/>
        <a:p>
          <a:endParaRPr lang="en-IN"/>
        </a:p>
      </dgm:t>
    </dgm:pt>
    <dgm:pt modelId="{01DCC609-5B7E-425E-9B5C-BCEE52282675}" type="sibTrans" cxnId="{A4E72377-E9FF-44E2-BF4A-275ABFBA58FC}">
      <dgm:prSet/>
      <dgm:spPr/>
      <dgm:t>
        <a:bodyPr/>
        <a:lstStyle/>
        <a:p>
          <a:endParaRPr lang="en-IN"/>
        </a:p>
      </dgm:t>
    </dgm:pt>
    <dgm:pt modelId="{EA6E2C96-84A5-455D-A1ED-C6F631DDAE77}">
      <dgm:prSet phldrT="[Text]"/>
      <dgm:spPr/>
      <dgm:t>
        <a:bodyPr/>
        <a:lstStyle/>
        <a:p>
          <a:r>
            <a:rPr lang="en-IN" dirty="0" smtClean="0"/>
            <a:t>By Direction</a:t>
          </a:r>
          <a:endParaRPr lang="en-IN" dirty="0"/>
        </a:p>
      </dgm:t>
    </dgm:pt>
    <dgm:pt modelId="{92D8F483-973F-4A08-A875-C6AEA7E823C2}" type="parTrans" cxnId="{865D98DE-C851-4985-A4D1-935F9F5851C0}">
      <dgm:prSet/>
      <dgm:spPr/>
      <dgm:t>
        <a:bodyPr/>
        <a:lstStyle/>
        <a:p>
          <a:endParaRPr lang="en-IN"/>
        </a:p>
      </dgm:t>
    </dgm:pt>
    <dgm:pt modelId="{AA9FDB0D-6350-447F-93E7-B94CF3E060AD}" type="sibTrans" cxnId="{865D98DE-C851-4985-A4D1-935F9F5851C0}">
      <dgm:prSet/>
      <dgm:spPr/>
      <dgm:t>
        <a:bodyPr/>
        <a:lstStyle/>
        <a:p>
          <a:endParaRPr lang="en-IN"/>
        </a:p>
      </dgm:t>
    </dgm:pt>
    <dgm:pt modelId="{2B1E125B-3118-4B5A-B13A-43621A323533}">
      <dgm:prSet phldrT="[Text]"/>
      <dgm:spPr/>
      <dgm:t>
        <a:bodyPr/>
        <a:lstStyle/>
        <a:p>
          <a:r>
            <a:rPr lang="en-IN" dirty="0" smtClean="0"/>
            <a:t>By </a:t>
          </a:r>
          <a:r>
            <a:rPr lang="en-IN" dirty="0" smtClean="0"/>
            <a:t>Target/Asset-based view</a:t>
          </a:r>
          <a:endParaRPr lang="en-IN" dirty="0"/>
        </a:p>
      </dgm:t>
    </dgm:pt>
    <dgm:pt modelId="{02520CA9-C456-48A8-9CAE-C957EBABC631}" type="parTrans" cxnId="{4978FBD0-D5F4-402F-B954-D17FC0F2000F}">
      <dgm:prSet/>
      <dgm:spPr/>
      <dgm:t>
        <a:bodyPr/>
        <a:lstStyle/>
        <a:p>
          <a:endParaRPr lang="en-IN"/>
        </a:p>
      </dgm:t>
    </dgm:pt>
    <dgm:pt modelId="{73951485-810A-4780-8BE2-486F4A921343}" type="sibTrans" cxnId="{4978FBD0-D5F4-402F-B954-D17FC0F2000F}">
      <dgm:prSet/>
      <dgm:spPr/>
      <dgm:t>
        <a:bodyPr/>
        <a:lstStyle/>
        <a:p>
          <a:endParaRPr lang="en-IN"/>
        </a:p>
      </dgm:t>
    </dgm:pt>
    <dgm:pt modelId="{EFAD6177-38DA-4D8D-AA53-6C3689AAD23E}">
      <dgm:prSet phldrT="[Text]"/>
      <dgm:spPr/>
      <dgm:t>
        <a:bodyPr/>
        <a:lstStyle/>
        <a:p>
          <a:r>
            <a:rPr lang="en-IN" dirty="0" smtClean="0"/>
            <a:t>By Nature of Business Activity</a:t>
          </a:r>
          <a:endParaRPr lang="en-IN" dirty="0"/>
        </a:p>
      </dgm:t>
    </dgm:pt>
    <dgm:pt modelId="{AD6C9A16-0BE8-4679-8479-9008BC523714}" type="parTrans" cxnId="{1420B2CE-7C28-4FEF-94A3-3F89F92EB2B7}">
      <dgm:prSet/>
      <dgm:spPr/>
      <dgm:t>
        <a:bodyPr/>
        <a:lstStyle/>
        <a:p>
          <a:endParaRPr lang="en-IN"/>
        </a:p>
      </dgm:t>
    </dgm:pt>
    <dgm:pt modelId="{8A354381-36B9-49F9-AD8D-A7A8F4E6459B}" type="sibTrans" cxnId="{1420B2CE-7C28-4FEF-94A3-3F89F92EB2B7}">
      <dgm:prSet/>
      <dgm:spPr/>
      <dgm:t>
        <a:bodyPr/>
        <a:lstStyle/>
        <a:p>
          <a:endParaRPr lang="en-IN"/>
        </a:p>
      </dgm:t>
    </dgm:pt>
    <dgm:pt modelId="{10D6E505-6B3F-4F3E-9245-736DCD782EAA}">
      <dgm:prSet phldrT="[Text]"/>
      <dgm:spPr/>
      <dgm:t>
        <a:bodyPr/>
        <a:lstStyle/>
        <a:p>
          <a:r>
            <a:rPr lang="en-IN" dirty="0" smtClean="0"/>
            <a:t>By Motive</a:t>
          </a:r>
          <a:endParaRPr lang="en-IN" dirty="0"/>
        </a:p>
      </dgm:t>
    </dgm:pt>
    <dgm:pt modelId="{911CAFF5-F133-4585-82D2-8B79AE17DBBC}" type="parTrans" cxnId="{AD6AFAAB-1B41-40C3-A561-08E8109E415A}">
      <dgm:prSet/>
      <dgm:spPr/>
      <dgm:t>
        <a:bodyPr/>
        <a:lstStyle/>
        <a:p>
          <a:endParaRPr lang="en-IN"/>
        </a:p>
      </dgm:t>
    </dgm:pt>
    <dgm:pt modelId="{F6DBA105-EFA5-4F6E-BCA6-CE022F2C3736}" type="sibTrans" cxnId="{AD6AFAAB-1B41-40C3-A561-08E8109E415A}">
      <dgm:prSet/>
      <dgm:spPr/>
      <dgm:t>
        <a:bodyPr/>
        <a:lstStyle/>
        <a:p>
          <a:endParaRPr lang="en-IN"/>
        </a:p>
      </dgm:t>
    </dgm:pt>
    <dgm:pt modelId="{D3C7373F-B0CE-4FB4-9EB0-7DAD6FCDB975}" type="pres">
      <dgm:prSet presAssocID="{0AA0858B-7999-45C0-A0E3-326CEE017D6C}" presName="cycle" presStyleCnt="0">
        <dgm:presLayoutVars>
          <dgm:chMax val="1"/>
          <dgm:dir/>
          <dgm:animLvl val="ctr"/>
          <dgm:resizeHandles val="exact"/>
        </dgm:presLayoutVars>
      </dgm:prSet>
      <dgm:spPr/>
      <dgm:t>
        <a:bodyPr/>
        <a:lstStyle/>
        <a:p>
          <a:endParaRPr lang="en-IN"/>
        </a:p>
      </dgm:t>
    </dgm:pt>
    <dgm:pt modelId="{1866B944-F30E-4A1C-BFD1-37E806F89D43}" type="pres">
      <dgm:prSet presAssocID="{11E061C8-1C6C-48E8-BCFC-3CD272720AE8}" presName="centerShape" presStyleLbl="node0" presStyleIdx="0" presStyleCnt="1"/>
      <dgm:spPr/>
      <dgm:t>
        <a:bodyPr/>
        <a:lstStyle/>
        <a:p>
          <a:endParaRPr lang="en-IN"/>
        </a:p>
      </dgm:t>
    </dgm:pt>
    <dgm:pt modelId="{D3A51DE4-0ACD-41FA-B402-AD4F49B301F3}" type="pres">
      <dgm:prSet presAssocID="{92D8F483-973F-4A08-A875-C6AEA7E823C2}" presName="parTrans" presStyleLbl="bgSibTrans2D1" presStyleIdx="0" presStyleCnt="4"/>
      <dgm:spPr/>
      <dgm:t>
        <a:bodyPr/>
        <a:lstStyle/>
        <a:p>
          <a:endParaRPr lang="en-IN"/>
        </a:p>
      </dgm:t>
    </dgm:pt>
    <dgm:pt modelId="{059E4C87-3C96-4EE3-A9EA-4D9591501296}" type="pres">
      <dgm:prSet presAssocID="{EA6E2C96-84A5-455D-A1ED-C6F631DDAE77}" presName="node" presStyleLbl="node1" presStyleIdx="0" presStyleCnt="4">
        <dgm:presLayoutVars>
          <dgm:bulletEnabled val="1"/>
        </dgm:presLayoutVars>
      </dgm:prSet>
      <dgm:spPr/>
      <dgm:t>
        <a:bodyPr/>
        <a:lstStyle/>
        <a:p>
          <a:endParaRPr lang="en-IN"/>
        </a:p>
      </dgm:t>
    </dgm:pt>
    <dgm:pt modelId="{46C32394-ACF5-4393-A6E2-98A4154E2AB5}" type="pres">
      <dgm:prSet presAssocID="{02520CA9-C456-48A8-9CAE-C957EBABC631}" presName="parTrans" presStyleLbl="bgSibTrans2D1" presStyleIdx="1" presStyleCnt="4"/>
      <dgm:spPr/>
      <dgm:t>
        <a:bodyPr/>
        <a:lstStyle/>
        <a:p>
          <a:endParaRPr lang="en-IN"/>
        </a:p>
      </dgm:t>
    </dgm:pt>
    <dgm:pt modelId="{C443B602-67B5-439B-BA6E-895F5DFA365E}" type="pres">
      <dgm:prSet presAssocID="{2B1E125B-3118-4B5A-B13A-43621A323533}" presName="node" presStyleLbl="node1" presStyleIdx="1" presStyleCnt="4">
        <dgm:presLayoutVars>
          <dgm:bulletEnabled val="1"/>
        </dgm:presLayoutVars>
      </dgm:prSet>
      <dgm:spPr/>
      <dgm:t>
        <a:bodyPr/>
        <a:lstStyle/>
        <a:p>
          <a:endParaRPr lang="en-IN"/>
        </a:p>
      </dgm:t>
    </dgm:pt>
    <dgm:pt modelId="{D0E89DA2-A39E-4246-BDD5-D48184BF13C4}" type="pres">
      <dgm:prSet presAssocID="{AD6C9A16-0BE8-4679-8479-9008BC523714}" presName="parTrans" presStyleLbl="bgSibTrans2D1" presStyleIdx="2" presStyleCnt="4"/>
      <dgm:spPr/>
      <dgm:t>
        <a:bodyPr/>
        <a:lstStyle/>
        <a:p>
          <a:endParaRPr lang="en-IN"/>
        </a:p>
      </dgm:t>
    </dgm:pt>
    <dgm:pt modelId="{FE22AF4E-AEB4-4A6B-A4D9-44427C7B29AF}" type="pres">
      <dgm:prSet presAssocID="{EFAD6177-38DA-4D8D-AA53-6C3689AAD23E}" presName="node" presStyleLbl="node1" presStyleIdx="2" presStyleCnt="4">
        <dgm:presLayoutVars>
          <dgm:bulletEnabled val="1"/>
        </dgm:presLayoutVars>
      </dgm:prSet>
      <dgm:spPr/>
      <dgm:t>
        <a:bodyPr/>
        <a:lstStyle/>
        <a:p>
          <a:endParaRPr lang="en-IN"/>
        </a:p>
      </dgm:t>
    </dgm:pt>
    <dgm:pt modelId="{957F7F8C-A357-4FF0-B974-C9DA9314B199}" type="pres">
      <dgm:prSet presAssocID="{911CAFF5-F133-4585-82D2-8B79AE17DBBC}" presName="parTrans" presStyleLbl="bgSibTrans2D1" presStyleIdx="3" presStyleCnt="4"/>
      <dgm:spPr/>
      <dgm:t>
        <a:bodyPr/>
        <a:lstStyle/>
        <a:p>
          <a:endParaRPr lang="en-IN"/>
        </a:p>
      </dgm:t>
    </dgm:pt>
    <dgm:pt modelId="{DA991B71-253C-49B8-B69E-A1AB44157327}" type="pres">
      <dgm:prSet presAssocID="{10D6E505-6B3F-4F3E-9245-736DCD782EAA}" presName="node" presStyleLbl="node1" presStyleIdx="3" presStyleCnt="4">
        <dgm:presLayoutVars>
          <dgm:bulletEnabled val="1"/>
        </dgm:presLayoutVars>
      </dgm:prSet>
      <dgm:spPr/>
      <dgm:t>
        <a:bodyPr/>
        <a:lstStyle/>
        <a:p>
          <a:endParaRPr lang="en-IN"/>
        </a:p>
      </dgm:t>
    </dgm:pt>
  </dgm:ptLst>
  <dgm:cxnLst>
    <dgm:cxn modelId="{D5048F7E-DAAA-4D28-A1C5-42D378711554}" type="presOf" srcId="{11E061C8-1C6C-48E8-BCFC-3CD272720AE8}" destId="{1866B944-F30E-4A1C-BFD1-37E806F89D43}" srcOrd="0" destOrd="0" presId="urn:microsoft.com/office/officeart/2005/8/layout/radial4"/>
    <dgm:cxn modelId="{AD6AFAAB-1B41-40C3-A561-08E8109E415A}" srcId="{11E061C8-1C6C-48E8-BCFC-3CD272720AE8}" destId="{10D6E505-6B3F-4F3E-9245-736DCD782EAA}" srcOrd="3" destOrd="0" parTransId="{911CAFF5-F133-4585-82D2-8B79AE17DBBC}" sibTransId="{F6DBA105-EFA5-4F6E-BCA6-CE022F2C3736}"/>
    <dgm:cxn modelId="{A4E72377-E9FF-44E2-BF4A-275ABFBA58FC}" srcId="{0AA0858B-7999-45C0-A0E3-326CEE017D6C}" destId="{11E061C8-1C6C-48E8-BCFC-3CD272720AE8}" srcOrd="0" destOrd="0" parTransId="{58F81244-B325-41AD-A07B-7E94DA3DDB8D}" sibTransId="{01DCC609-5B7E-425E-9B5C-BCEE52282675}"/>
    <dgm:cxn modelId="{AD10FB9A-9D73-4D0C-B8FE-DA81087BCB0B}" type="presOf" srcId="{911CAFF5-F133-4585-82D2-8B79AE17DBBC}" destId="{957F7F8C-A357-4FF0-B974-C9DA9314B199}" srcOrd="0" destOrd="0" presId="urn:microsoft.com/office/officeart/2005/8/layout/radial4"/>
    <dgm:cxn modelId="{86FD434D-9541-44B6-BFE0-62336F66F003}" type="presOf" srcId="{AD6C9A16-0BE8-4679-8479-9008BC523714}" destId="{D0E89DA2-A39E-4246-BDD5-D48184BF13C4}" srcOrd="0" destOrd="0" presId="urn:microsoft.com/office/officeart/2005/8/layout/radial4"/>
    <dgm:cxn modelId="{281A39AE-5CB6-45D4-9DD3-F2E070BCA066}" type="presOf" srcId="{2B1E125B-3118-4B5A-B13A-43621A323533}" destId="{C443B602-67B5-439B-BA6E-895F5DFA365E}" srcOrd="0" destOrd="0" presId="urn:microsoft.com/office/officeart/2005/8/layout/radial4"/>
    <dgm:cxn modelId="{9AC2D988-006E-467C-82FE-7F8EDDD7DBE1}" type="presOf" srcId="{10D6E505-6B3F-4F3E-9245-736DCD782EAA}" destId="{DA991B71-253C-49B8-B69E-A1AB44157327}" srcOrd="0" destOrd="0" presId="urn:microsoft.com/office/officeart/2005/8/layout/radial4"/>
    <dgm:cxn modelId="{A654CCD9-3D9E-4E04-8DF3-813CAA7E2719}" type="presOf" srcId="{0AA0858B-7999-45C0-A0E3-326CEE017D6C}" destId="{D3C7373F-B0CE-4FB4-9EB0-7DAD6FCDB975}" srcOrd="0" destOrd="0" presId="urn:microsoft.com/office/officeart/2005/8/layout/radial4"/>
    <dgm:cxn modelId="{B21DA7CD-90C5-43F3-B51E-B52660592112}" type="presOf" srcId="{EA6E2C96-84A5-455D-A1ED-C6F631DDAE77}" destId="{059E4C87-3C96-4EE3-A9EA-4D9591501296}" srcOrd="0" destOrd="0" presId="urn:microsoft.com/office/officeart/2005/8/layout/radial4"/>
    <dgm:cxn modelId="{1D1E4468-4D74-49A6-9698-614F10669864}" type="presOf" srcId="{02520CA9-C456-48A8-9CAE-C957EBABC631}" destId="{46C32394-ACF5-4393-A6E2-98A4154E2AB5}" srcOrd="0" destOrd="0" presId="urn:microsoft.com/office/officeart/2005/8/layout/radial4"/>
    <dgm:cxn modelId="{4978FBD0-D5F4-402F-B954-D17FC0F2000F}" srcId="{11E061C8-1C6C-48E8-BCFC-3CD272720AE8}" destId="{2B1E125B-3118-4B5A-B13A-43621A323533}" srcOrd="1" destOrd="0" parTransId="{02520CA9-C456-48A8-9CAE-C957EBABC631}" sibTransId="{73951485-810A-4780-8BE2-486F4A921343}"/>
    <dgm:cxn modelId="{1420B2CE-7C28-4FEF-94A3-3F89F92EB2B7}" srcId="{11E061C8-1C6C-48E8-BCFC-3CD272720AE8}" destId="{EFAD6177-38DA-4D8D-AA53-6C3689AAD23E}" srcOrd="2" destOrd="0" parTransId="{AD6C9A16-0BE8-4679-8479-9008BC523714}" sibTransId="{8A354381-36B9-49F9-AD8D-A7A8F4E6459B}"/>
    <dgm:cxn modelId="{865D98DE-C851-4985-A4D1-935F9F5851C0}" srcId="{11E061C8-1C6C-48E8-BCFC-3CD272720AE8}" destId="{EA6E2C96-84A5-455D-A1ED-C6F631DDAE77}" srcOrd="0" destOrd="0" parTransId="{92D8F483-973F-4A08-A875-C6AEA7E823C2}" sibTransId="{AA9FDB0D-6350-447F-93E7-B94CF3E060AD}"/>
    <dgm:cxn modelId="{51F3B6FB-556D-42F7-B8C9-3E397D412F91}" type="presOf" srcId="{92D8F483-973F-4A08-A875-C6AEA7E823C2}" destId="{D3A51DE4-0ACD-41FA-B402-AD4F49B301F3}" srcOrd="0" destOrd="0" presId="urn:microsoft.com/office/officeart/2005/8/layout/radial4"/>
    <dgm:cxn modelId="{D9D415C4-F7FB-4150-9A01-B146310B740E}" type="presOf" srcId="{EFAD6177-38DA-4D8D-AA53-6C3689AAD23E}" destId="{FE22AF4E-AEB4-4A6B-A4D9-44427C7B29AF}" srcOrd="0" destOrd="0" presId="urn:microsoft.com/office/officeart/2005/8/layout/radial4"/>
    <dgm:cxn modelId="{89D4578D-8148-4BEC-91A9-17F34745B49E}" type="presParOf" srcId="{D3C7373F-B0CE-4FB4-9EB0-7DAD6FCDB975}" destId="{1866B944-F30E-4A1C-BFD1-37E806F89D43}" srcOrd="0" destOrd="0" presId="urn:microsoft.com/office/officeart/2005/8/layout/radial4"/>
    <dgm:cxn modelId="{2EABE5BB-BAB0-483A-8533-2B7F913FDBF8}" type="presParOf" srcId="{D3C7373F-B0CE-4FB4-9EB0-7DAD6FCDB975}" destId="{D3A51DE4-0ACD-41FA-B402-AD4F49B301F3}" srcOrd="1" destOrd="0" presId="urn:microsoft.com/office/officeart/2005/8/layout/radial4"/>
    <dgm:cxn modelId="{249D8110-3865-49BD-BDC2-D3269ADB9613}" type="presParOf" srcId="{D3C7373F-B0CE-4FB4-9EB0-7DAD6FCDB975}" destId="{059E4C87-3C96-4EE3-A9EA-4D9591501296}" srcOrd="2" destOrd="0" presId="urn:microsoft.com/office/officeart/2005/8/layout/radial4"/>
    <dgm:cxn modelId="{BB4BC66C-7774-4ECF-A8FC-3D66FC8E02BD}" type="presParOf" srcId="{D3C7373F-B0CE-4FB4-9EB0-7DAD6FCDB975}" destId="{46C32394-ACF5-4393-A6E2-98A4154E2AB5}" srcOrd="3" destOrd="0" presId="urn:microsoft.com/office/officeart/2005/8/layout/radial4"/>
    <dgm:cxn modelId="{E527CA4C-3E14-4133-B1E2-ED0AF4DD46F7}" type="presParOf" srcId="{D3C7373F-B0CE-4FB4-9EB0-7DAD6FCDB975}" destId="{C443B602-67B5-439B-BA6E-895F5DFA365E}" srcOrd="4" destOrd="0" presId="urn:microsoft.com/office/officeart/2005/8/layout/radial4"/>
    <dgm:cxn modelId="{44845C9B-D994-4C23-8A8C-8A3361915E32}" type="presParOf" srcId="{D3C7373F-B0CE-4FB4-9EB0-7DAD6FCDB975}" destId="{D0E89DA2-A39E-4246-BDD5-D48184BF13C4}" srcOrd="5" destOrd="0" presId="urn:microsoft.com/office/officeart/2005/8/layout/radial4"/>
    <dgm:cxn modelId="{7B6B5C00-89C4-48AE-A3AA-04A683971C98}" type="presParOf" srcId="{D3C7373F-B0CE-4FB4-9EB0-7DAD6FCDB975}" destId="{FE22AF4E-AEB4-4A6B-A4D9-44427C7B29AF}" srcOrd="6" destOrd="0" presId="urn:microsoft.com/office/officeart/2005/8/layout/radial4"/>
    <dgm:cxn modelId="{362C50DD-570B-4CB2-A960-8D26CB4FDB2A}" type="presParOf" srcId="{D3C7373F-B0CE-4FB4-9EB0-7DAD6FCDB975}" destId="{957F7F8C-A357-4FF0-B974-C9DA9314B199}" srcOrd="7" destOrd="0" presId="urn:microsoft.com/office/officeart/2005/8/layout/radial4"/>
    <dgm:cxn modelId="{A49876CF-82A8-4560-A5F2-90042CEEF3D5}" type="presParOf" srcId="{D3C7373F-B0CE-4FB4-9EB0-7DAD6FCDB975}" destId="{DA991B71-253C-49B8-B69E-A1AB44157327}"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084ADC-A2AB-4356-A0F6-B179171D4DB3}"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IN"/>
        </a:p>
      </dgm:t>
    </dgm:pt>
    <dgm:pt modelId="{40162ABB-7F2E-4985-9561-47C07885A82D}">
      <dgm:prSet phldrT="[Text]"/>
      <dgm:spPr/>
      <dgm:t>
        <a:bodyPr/>
        <a:lstStyle/>
        <a:p>
          <a:r>
            <a:rPr lang="en-IN" dirty="0" smtClean="0"/>
            <a:t>Greenfield Investment</a:t>
          </a:r>
          <a:endParaRPr lang="en-IN" dirty="0"/>
        </a:p>
      </dgm:t>
    </dgm:pt>
    <dgm:pt modelId="{F8746FF3-56A3-41D5-8D6A-9DED4D2F7672}" type="parTrans" cxnId="{04999EEA-1C79-4D16-B241-D1AA900FF5E4}">
      <dgm:prSet/>
      <dgm:spPr/>
      <dgm:t>
        <a:bodyPr/>
        <a:lstStyle/>
        <a:p>
          <a:endParaRPr lang="en-IN"/>
        </a:p>
      </dgm:t>
    </dgm:pt>
    <dgm:pt modelId="{8328DC56-1E14-45E1-8633-6EAEED3B29EA}" type="sibTrans" cxnId="{04999EEA-1C79-4D16-B241-D1AA900FF5E4}">
      <dgm:prSet/>
      <dgm:spPr/>
      <dgm:t>
        <a:bodyPr/>
        <a:lstStyle/>
        <a:p>
          <a:endParaRPr lang="en-IN"/>
        </a:p>
      </dgm:t>
    </dgm:pt>
    <dgm:pt modelId="{E991953A-9132-4D7D-B5E4-84B6757848AB}">
      <dgm:prSet phldrT="[Text]"/>
      <dgm:spPr/>
      <dgm:t>
        <a:bodyPr/>
        <a:lstStyle/>
        <a:p>
          <a:r>
            <a:rPr lang="en-US" dirty="0" smtClean="0"/>
            <a:t>Establishment of wholly new operational facilities from scratch in the host country.</a:t>
          </a:r>
          <a:endParaRPr lang="en-IN" dirty="0"/>
        </a:p>
      </dgm:t>
    </dgm:pt>
    <dgm:pt modelId="{3435961D-8E16-429D-8A3B-4B62446A91F0}" type="parTrans" cxnId="{4511F8C8-A383-408F-97D1-FD36F009279D}">
      <dgm:prSet/>
      <dgm:spPr/>
      <dgm:t>
        <a:bodyPr/>
        <a:lstStyle/>
        <a:p>
          <a:endParaRPr lang="en-IN"/>
        </a:p>
      </dgm:t>
    </dgm:pt>
    <dgm:pt modelId="{80D05893-8A0D-49BC-BD83-AE8E62ECC528}" type="sibTrans" cxnId="{4511F8C8-A383-408F-97D1-FD36F009279D}">
      <dgm:prSet/>
      <dgm:spPr/>
      <dgm:t>
        <a:bodyPr/>
        <a:lstStyle/>
        <a:p>
          <a:endParaRPr lang="en-IN"/>
        </a:p>
      </dgm:t>
    </dgm:pt>
    <dgm:pt modelId="{E5795166-BCC3-4C3A-9413-68CDFC0988CE}">
      <dgm:prSet phldrT="[Text]"/>
      <dgm:spPr/>
      <dgm:t>
        <a:bodyPr/>
        <a:lstStyle/>
        <a:p>
          <a:r>
            <a:rPr lang="en-IN" dirty="0" smtClean="0"/>
            <a:t>Long term</a:t>
          </a:r>
          <a:endParaRPr lang="en-IN" dirty="0"/>
        </a:p>
      </dgm:t>
    </dgm:pt>
    <dgm:pt modelId="{024B4C03-0E3D-4222-9AF1-AD7DDCA12958}" type="parTrans" cxnId="{121A095E-3165-4041-835E-5CC594160671}">
      <dgm:prSet/>
      <dgm:spPr/>
      <dgm:t>
        <a:bodyPr/>
        <a:lstStyle/>
        <a:p>
          <a:endParaRPr lang="en-IN"/>
        </a:p>
      </dgm:t>
    </dgm:pt>
    <dgm:pt modelId="{BF76CFA6-C199-406B-BE86-F2F9CA3F1BF1}" type="sibTrans" cxnId="{121A095E-3165-4041-835E-5CC594160671}">
      <dgm:prSet/>
      <dgm:spPr/>
      <dgm:t>
        <a:bodyPr/>
        <a:lstStyle/>
        <a:p>
          <a:endParaRPr lang="en-IN"/>
        </a:p>
      </dgm:t>
    </dgm:pt>
    <dgm:pt modelId="{F5742616-5172-4AE6-BD88-77F5782F6D4B}">
      <dgm:prSet phldrT="[Text]"/>
      <dgm:spPr/>
      <dgm:t>
        <a:bodyPr/>
        <a:lstStyle/>
        <a:p>
          <a:r>
            <a:rPr lang="en-IN" dirty="0" smtClean="0"/>
            <a:t>Mergers</a:t>
          </a:r>
          <a:endParaRPr lang="en-IN" dirty="0"/>
        </a:p>
      </dgm:t>
    </dgm:pt>
    <dgm:pt modelId="{D9F897A8-1B54-40F6-AA43-67E0DD0AA15B}" type="parTrans" cxnId="{B1C365A0-9D92-4321-8F91-EDAED8F47870}">
      <dgm:prSet/>
      <dgm:spPr/>
      <dgm:t>
        <a:bodyPr/>
        <a:lstStyle/>
        <a:p>
          <a:endParaRPr lang="en-IN"/>
        </a:p>
      </dgm:t>
    </dgm:pt>
    <dgm:pt modelId="{2D2A41A8-4ED5-42A7-AAF0-1837B6B0F341}" type="sibTrans" cxnId="{B1C365A0-9D92-4321-8F91-EDAED8F47870}">
      <dgm:prSet/>
      <dgm:spPr/>
      <dgm:t>
        <a:bodyPr/>
        <a:lstStyle/>
        <a:p>
          <a:endParaRPr lang="en-IN"/>
        </a:p>
      </dgm:t>
    </dgm:pt>
    <dgm:pt modelId="{77064DDB-ECBB-4971-A3EC-9BFD65C28CCF}">
      <dgm:prSet phldrT="[Text]"/>
      <dgm:spPr/>
      <dgm:t>
        <a:bodyPr/>
        <a:lstStyle/>
        <a:p>
          <a:r>
            <a:rPr lang="en-US" dirty="0" smtClean="0"/>
            <a:t>Two or more independent business entities which are resident in different countries combine their assets and operations to form a new and separate legal entity. </a:t>
          </a:r>
          <a:endParaRPr lang="en-IN" dirty="0"/>
        </a:p>
      </dgm:t>
    </dgm:pt>
    <dgm:pt modelId="{200484E4-3B27-4544-A954-379B7D1CBFB2}" type="parTrans" cxnId="{8FABE5BA-F753-4C21-B7A9-99C4CEB78C64}">
      <dgm:prSet/>
      <dgm:spPr/>
      <dgm:t>
        <a:bodyPr/>
        <a:lstStyle/>
        <a:p>
          <a:endParaRPr lang="en-IN"/>
        </a:p>
      </dgm:t>
    </dgm:pt>
    <dgm:pt modelId="{8E7124D3-EE80-4C9E-9799-2C776E6B0D41}" type="sibTrans" cxnId="{8FABE5BA-F753-4C21-B7A9-99C4CEB78C64}">
      <dgm:prSet/>
      <dgm:spPr/>
      <dgm:t>
        <a:bodyPr/>
        <a:lstStyle/>
        <a:p>
          <a:endParaRPr lang="en-IN"/>
        </a:p>
      </dgm:t>
    </dgm:pt>
    <dgm:pt modelId="{639BE82D-68C7-4CB9-AB1C-33EBCCA6ECAB}">
      <dgm:prSet phldrT="[Text]"/>
      <dgm:spPr/>
      <dgm:t>
        <a:bodyPr/>
        <a:lstStyle/>
        <a:p>
          <a:r>
            <a:rPr lang="en-IN" dirty="0" smtClean="0"/>
            <a:t>Acquisitions</a:t>
          </a:r>
          <a:endParaRPr lang="en-IN" dirty="0"/>
        </a:p>
      </dgm:t>
    </dgm:pt>
    <dgm:pt modelId="{7810D9CC-F047-4E6B-951F-9ED61AF367AB}" type="parTrans" cxnId="{90BD8041-E7EF-4151-A775-F8F70026A282}">
      <dgm:prSet/>
      <dgm:spPr/>
      <dgm:t>
        <a:bodyPr/>
        <a:lstStyle/>
        <a:p>
          <a:endParaRPr lang="en-IN"/>
        </a:p>
      </dgm:t>
    </dgm:pt>
    <dgm:pt modelId="{89150833-0FA5-47E1-A5CB-E644699F7CD6}" type="sibTrans" cxnId="{90BD8041-E7EF-4151-A775-F8F70026A282}">
      <dgm:prSet/>
      <dgm:spPr/>
      <dgm:t>
        <a:bodyPr/>
        <a:lstStyle/>
        <a:p>
          <a:endParaRPr lang="en-IN"/>
        </a:p>
      </dgm:t>
    </dgm:pt>
    <dgm:pt modelId="{4222E813-A5FD-45C1-AE61-088665FEF309}">
      <dgm:prSet phldrT="[Text]"/>
      <dgm:spPr/>
      <dgm:t>
        <a:bodyPr/>
        <a:lstStyle/>
        <a:p>
          <a:r>
            <a:rPr lang="en-IN" dirty="0" smtClean="0"/>
            <a:t>Purchase of an existing venture</a:t>
          </a:r>
          <a:endParaRPr lang="en-IN" dirty="0"/>
        </a:p>
      </dgm:t>
    </dgm:pt>
    <dgm:pt modelId="{8CFA8043-2DEA-4F34-B85F-0C6EBD4D0567}" type="parTrans" cxnId="{49E2A82A-8304-4A09-9874-61E7F391E9B4}">
      <dgm:prSet/>
      <dgm:spPr/>
      <dgm:t>
        <a:bodyPr/>
        <a:lstStyle/>
        <a:p>
          <a:endParaRPr lang="en-IN"/>
        </a:p>
      </dgm:t>
    </dgm:pt>
    <dgm:pt modelId="{B0C8B4FA-BBFF-49DE-B2DE-8F2FBF8BFF53}" type="sibTrans" cxnId="{49E2A82A-8304-4A09-9874-61E7F391E9B4}">
      <dgm:prSet/>
      <dgm:spPr/>
      <dgm:t>
        <a:bodyPr/>
        <a:lstStyle/>
        <a:p>
          <a:endParaRPr lang="en-IN"/>
        </a:p>
      </dgm:t>
    </dgm:pt>
    <dgm:pt modelId="{B84C89E0-1C86-497C-B540-E6508471ECCA}">
      <dgm:prSet phldrT="[Text]"/>
      <dgm:spPr/>
      <dgm:t>
        <a:bodyPr/>
        <a:lstStyle/>
        <a:p>
          <a:r>
            <a:rPr lang="en-IN" dirty="0" smtClean="0"/>
            <a:t>Can be hostile </a:t>
          </a:r>
          <a:r>
            <a:rPr lang="en-IN" dirty="0" smtClean="0"/>
            <a:t>or </a:t>
          </a:r>
          <a:r>
            <a:rPr lang="en-IN" dirty="0" smtClean="0"/>
            <a:t>friendly</a:t>
          </a:r>
          <a:endParaRPr lang="en-IN" dirty="0"/>
        </a:p>
      </dgm:t>
    </dgm:pt>
    <dgm:pt modelId="{3C647B9A-8495-4997-946F-5F9C02A8C204}" type="parTrans" cxnId="{B8F4AF46-B263-4E64-B0A1-A719289703F8}">
      <dgm:prSet/>
      <dgm:spPr/>
      <dgm:t>
        <a:bodyPr/>
        <a:lstStyle/>
        <a:p>
          <a:endParaRPr lang="en-IN"/>
        </a:p>
      </dgm:t>
    </dgm:pt>
    <dgm:pt modelId="{0A2188AA-B4CA-4770-86EB-FE9C57D3B295}" type="sibTrans" cxnId="{B8F4AF46-B263-4E64-B0A1-A719289703F8}">
      <dgm:prSet/>
      <dgm:spPr/>
      <dgm:t>
        <a:bodyPr/>
        <a:lstStyle/>
        <a:p>
          <a:endParaRPr lang="en-IN"/>
        </a:p>
      </dgm:t>
    </dgm:pt>
    <dgm:pt modelId="{6EC55B38-8E75-422A-B2E7-4E5831F264AA}">
      <dgm:prSet phldrT="[Text]"/>
      <dgm:spPr/>
      <dgm:t>
        <a:bodyPr/>
        <a:lstStyle/>
        <a:p>
          <a:r>
            <a:rPr lang="en-IN" dirty="0" smtClean="0"/>
            <a:t>Brownfield investment</a:t>
          </a:r>
          <a:endParaRPr lang="en-IN" dirty="0"/>
        </a:p>
      </dgm:t>
    </dgm:pt>
    <dgm:pt modelId="{215B2BF1-7A03-434D-9BBD-A59BA7B9A7F6}" type="parTrans" cxnId="{2D5E1225-A0C1-4247-8082-CB9598B5F3EE}">
      <dgm:prSet/>
      <dgm:spPr/>
      <dgm:t>
        <a:bodyPr/>
        <a:lstStyle/>
        <a:p>
          <a:endParaRPr lang="en-IN"/>
        </a:p>
      </dgm:t>
    </dgm:pt>
    <dgm:pt modelId="{B7729424-8E56-4244-8C19-878B534FD2C3}" type="sibTrans" cxnId="{2D5E1225-A0C1-4247-8082-CB9598B5F3EE}">
      <dgm:prSet/>
      <dgm:spPr/>
      <dgm:t>
        <a:bodyPr/>
        <a:lstStyle/>
        <a:p>
          <a:endParaRPr lang="en-IN"/>
        </a:p>
      </dgm:t>
    </dgm:pt>
    <dgm:pt modelId="{85534836-1CA2-459A-B656-0B7ED696AEC9}">
      <dgm:prSet phldrT="[Text]"/>
      <dgm:spPr/>
      <dgm:t>
        <a:bodyPr/>
        <a:lstStyle/>
        <a:p>
          <a:r>
            <a:rPr lang="en-IN" dirty="0" smtClean="0"/>
            <a:t>Combination of greenfield and M&amp;As</a:t>
          </a:r>
          <a:endParaRPr lang="en-IN" dirty="0"/>
        </a:p>
      </dgm:t>
    </dgm:pt>
    <dgm:pt modelId="{984DC891-DC97-459C-A317-5FEAB06C3921}" type="parTrans" cxnId="{920BECF9-3019-4ADA-84A6-D6B62AB9BF93}">
      <dgm:prSet/>
      <dgm:spPr/>
      <dgm:t>
        <a:bodyPr/>
        <a:lstStyle/>
        <a:p>
          <a:endParaRPr lang="en-IN"/>
        </a:p>
      </dgm:t>
    </dgm:pt>
    <dgm:pt modelId="{599047D1-ABC2-40E4-80FE-5C42D1FBB7ED}" type="sibTrans" cxnId="{920BECF9-3019-4ADA-84A6-D6B62AB9BF93}">
      <dgm:prSet/>
      <dgm:spPr/>
      <dgm:t>
        <a:bodyPr/>
        <a:lstStyle/>
        <a:p>
          <a:endParaRPr lang="en-IN"/>
        </a:p>
      </dgm:t>
    </dgm:pt>
    <dgm:pt modelId="{49FC845B-B502-41A6-A5D6-9A117FC49EC2}">
      <dgm:prSet phldrT="[Text]"/>
      <dgm:spPr/>
      <dgm:t>
        <a:bodyPr/>
        <a:lstStyle/>
        <a:p>
          <a:r>
            <a:rPr lang="en-IN" dirty="0" smtClean="0"/>
            <a:t>Infusion of fresh capital and assets after acquisition</a:t>
          </a:r>
          <a:endParaRPr lang="en-IN" dirty="0"/>
        </a:p>
      </dgm:t>
    </dgm:pt>
    <dgm:pt modelId="{AB1DEFD2-0909-4F0B-96EF-93175B331B09}" type="parTrans" cxnId="{A57A803D-D215-4AC1-A85C-540FC77F435D}">
      <dgm:prSet/>
      <dgm:spPr/>
      <dgm:t>
        <a:bodyPr/>
        <a:lstStyle/>
        <a:p>
          <a:endParaRPr lang="en-IN"/>
        </a:p>
      </dgm:t>
    </dgm:pt>
    <dgm:pt modelId="{797B5CCD-B402-495E-8A94-3B25C4454D50}" type="sibTrans" cxnId="{A57A803D-D215-4AC1-A85C-540FC77F435D}">
      <dgm:prSet/>
      <dgm:spPr/>
      <dgm:t>
        <a:bodyPr/>
        <a:lstStyle/>
        <a:p>
          <a:endParaRPr lang="en-IN"/>
        </a:p>
      </dgm:t>
    </dgm:pt>
    <dgm:pt modelId="{EB01556E-4236-4C31-8963-4811C104BF06}" type="pres">
      <dgm:prSet presAssocID="{31084ADC-A2AB-4356-A0F6-B179171D4DB3}" presName="Name0" presStyleCnt="0">
        <dgm:presLayoutVars>
          <dgm:dir/>
          <dgm:animLvl val="lvl"/>
          <dgm:resizeHandles val="exact"/>
        </dgm:presLayoutVars>
      </dgm:prSet>
      <dgm:spPr/>
      <dgm:t>
        <a:bodyPr/>
        <a:lstStyle/>
        <a:p>
          <a:endParaRPr lang="en-IN"/>
        </a:p>
      </dgm:t>
    </dgm:pt>
    <dgm:pt modelId="{267C339E-9E5A-4A68-B5B1-7835F2C65213}" type="pres">
      <dgm:prSet presAssocID="{40162ABB-7F2E-4985-9561-47C07885A82D}" presName="linNode" presStyleCnt="0"/>
      <dgm:spPr/>
    </dgm:pt>
    <dgm:pt modelId="{183E00DF-6213-4ED2-92A3-9611EF9064E1}" type="pres">
      <dgm:prSet presAssocID="{40162ABB-7F2E-4985-9561-47C07885A82D}" presName="parentText" presStyleLbl="node1" presStyleIdx="0" presStyleCnt="4">
        <dgm:presLayoutVars>
          <dgm:chMax val="1"/>
          <dgm:bulletEnabled val="1"/>
        </dgm:presLayoutVars>
      </dgm:prSet>
      <dgm:spPr/>
      <dgm:t>
        <a:bodyPr/>
        <a:lstStyle/>
        <a:p>
          <a:endParaRPr lang="en-IN"/>
        </a:p>
      </dgm:t>
    </dgm:pt>
    <dgm:pt modelId="{9A86D61B-AD47-4062-9C77-77DD8329EDF6}" type="pres">
      <dgm:prSet presAssocID="{40162ABB-7F2E-4985-9561-47C07885A82D}" presName="descendantText" presStyleLbl="alignAccFollowNode1" presStyleIdx="0" presStyleCnt="4">
        <dgm:presLayoutVars>
          <dgm:bulletEnabled val="1"/>
        </dgm:presLayoutVars>
      </dgm:prSet>
      <dgm:spPr/>
      <dgm:t>
        <a:bodyPr/>
        <a:lstStyle/>
        <a:p>
          <a:endParaRPr lang="en-IN"/>
        </a:p>
      </dgm:t>
    </dgm:pt>
    <dgm:pt modelId="{FB5C1B7C-9141-4B45-8976-09912E7C7FC9}" type="pres">
      <dgm:prSet presAssocID="{8328DC56-1E14-45E1-8633-6EAEED3B29EA}" presName="sp" presStyleCnt="0"/>
      <dgm:spPr/>
    </dgm:pt>
    <dgm:pt modelId="{D5EF4418-B642-46D6-9458-F14B365354C0}" type="pres">
      <dgm:prSet presAssocID="{F5742616-5172-4AE6-BD88-77F5782F6D4B}" presName="linNode" presStyleCnt="0"/>
      <dgm:spPr/>
    </dgm:pt>
    <dgm:pt modelId="{5C829978-9242-48BB-817F-2F6D5C0F8933}" type="pres">
      <dgm:prSet presAssocID="{F5742616-5172-4AE6-BD88-77F5782F6D4B}" presName="parentText" presStyleLbl="node1" presStyleIdx="1" presStyleCnt="4">
        <dgm:presLayoutVars>
          <dgm:chMax val="1"/>
          <dgm:bulletEnabled val="1"/>
        </dgm:presLayoutVars>
      </dgm:prSet>
      <dgm:spPr/>
      <dgm:t>
        <a:bodyPr/>
        <a:lstStyle/>
        <a:p>
          <a:endParaRPr lang="en-IN"/>
        </a:p>
      </dgm:t>
    </dgm:pt>
    <dgm:pt modelId="{D00297C2-A36E-4441-8D2A-5702152EE72C}" type="pres">
      <dgm:prSet presAssocID="{F5742616-5172-4AE6-BD88-77F5782F6D4B}" presName="descendantText" presStyleLbl="alignAccFollowNode1" presStyleIdx="1" presStyleCnt="4">
        <dgm:presLayoutVars>
          <dgm:bulletEnabled val="1"/>
        </dgm:presLayoutVars>
      </dgm:prSet>
      <dgm:spPr/>
      <dgm:t>
        <a:bodyPr/>
        <a:lstStyle/>
        <a:p>
          <a:endParaRPr lang="en-IN"/>
        </a:p>
      </dgm:t>
    </dgm:pt>
    <dgm:pt modelId="{B7B74214-458E-415C-B2B5-8D05CF79BC31}" type="pres">
      <dgm:prSet presAssocID="{2D2A41A8-4ED5-42A7-AAF0-1837B6B0F341}" presName="sp" presStyleCnt="0"/>
      <dgm:spPr/>
    </dgm:pt>
    <dgm:pt modelId="{380A72C9-9A9B-4F5D-88BE-1E882DE17B2B}" type="pres">
      <dgm:prSet presAssocID="{639BE82D-68C7-4CB9-AB1C-33EBCCA6ECAB}" presName="linNode" presStyleCnt="0"/>
      <dgm:spPr/>
    </dgm:pt>
    <dgm:pt modelId="{D97DB210-0B63-4453-9A93-A3FAD72BE942}" type="pres">
      <dgm:prSet presAssocID="{639BE82D-68C7-4CB9-AB1C-33EBCCA6ECAB}" presName="parentText" presStyleLbl="node1" presStyleIdx="2" presStyleCnt="4">
        <dgm:presLayoutVars>
          <dgm:chMax val="1"/>
          <dgm:bulletEnabled val="1"/>
        </dgm:presLayoutVars>
      </dgm:prSet>
      <dgm:spPr/>
      <dgm:t>
        <a:bodyPr/>
        <a:lstStyle/>
        <a:p>
          <a:endParaRPr lang="en-IN"/>
        </a:p>
      </dgm:t>
    </dgm:pt>
    <dgm:pt modelId="{FDE642F6-A137-464E-8169-D8F175109BCF}" type="pres">
      <dgm:prSet presAssocID="{639BE82D-68C7-4CB9-AB1C-33EBCCA6ECAB}" presName="descendantText" presStyleLbl="alignAccFollowNode1" presStyleIdx="2" presStyleCnt="4" custLinFactNeighborY="0">
        <dgm:presLayoutVars>
          <dgm:bulletEnabled val="1"/>
        </dgm:presLayoutVars>
      </dgm:prSet>
      <dgm:spPr/>
      <dgm:t>
        <a:bodyPr/>
        <a:lstStyle/>
        <a:p>
          <a:endParaRPr lang="en-IN"/>
        </a:p>
      </dgm:t>
    </dgm:pt>
    <dgm:pt modelId="{F8E97241-19AA-408E-99C3-76FE3A41820F}" type="pres">
      <dgm:prSet presAssocID="{89150833-0FA5-47E1-A5CB-E644699F7CD6}" presName="sp" presStyleCnt="0"/>
      <dgm:spPr/>
    </dgm:pt>
    <dgm:pt modelId="{7B43F0F0-6D4A-40D2-89E4-ABE2ED05FFD9}" type="pres">
      <dgm:prSet presAssocID="{6EC55B38-8E75-422A-B2E7-4E5831F264AA}" presName="linNode" presStyleCnt="0"/>
      <dgm:spPr/>
    </dgm:pt>
    <dgm:pt modelId="{2822B865-4E76-4DFE-8C94-B09B04CEAD2A}" type="pres">
      <dgm:prSet presAssocID="{6EC55B38-8E75-422A-B2E7-4E5831F264AA}" presName="parentText" presStyleLbl="node1" presStyleIdx="3" presStyleCnt="4">
        <dgm:presLayoutVars>
          <dgm:chMax val="1"/>
          <dgm:bulletEnabled val="1"/>
        </dgm:presLayoutVars>
      </dgm:prSet>
      <dgm:spPr/>
      <dgm:t>
        <a:bodyPr/>
        <a:lstStyle/>
        <a:p>
          <a:endParaRPr lang="en-IN"/>
        </a:p>
      </dgm:t>
    </dgm:pt>
    <dgm:pt modelId="{36101F65-676A-4234-B74E-FEDF505A50F4}" type="pres">
      <dgm:prSet presAssocID="{6EC55B38-8E75-422A-B2E7-4E5831F264AA}" presName="descendantText" presStyleLbl="alignAccFollowNode1" presStyleIdx="3" presStyleCnt="4">
        <dgm:presLayoutVars>
          <dgm:bulletEnabled val="1"/>
        </dgm:presLayoutVars>
      </dgm:prSet>
      <dgm:spPr/>
      <dgm:t>
        <a:bodyPr/>
        <a:lstStyle/>
        <a:p>
          <a:endParaRPr lang="en-IN"/>
        </a:p>
      </dgm:t>
    </dgm:pt>
  </dgm:ptLst>
  <dgm:cxnLst>
    <dgm:cxn modelId="{498FC2E8-6A2B-483C-A021-A213685AF4F9}" type="presOf" srcId="{6EC55B38-8E75-422A-B2E7-4E5831F264AA}" destId="{2822B865-4E76-4DFE-8C94-B09B04CEAD2A}" srcOrd="0" destOrd="0" presId="urn:microsoft.com/office/officeart/2005/8/layout/vList5"/>
    <dgm:cxn modelId="{B05F3B20-5153-47D4-9FB9-0E996D770A43}" type="presOf" srcId="{31084ADC-A2AB-4356-A0F6-B179171D4DB3}" destId="{EB01556E-4236-4C31-8963-4811C104BF06}" srcOrd="0" destOrd="0" presId="urn:microsoft.com/office/officeart/2005/8/layout/vList5"/>
    <dgm:cxn modelId="{A57A803D-D215-4AC1-A85C-540FC77F435D}" srcId="{6EC55B38-8E75-422A-B2E7-4E5831F264AA}" destId="{49FC845B-B502-41A6-A5D6-9A117FC49EC2}" srcOrd="1" destOrd="0" parTransId="{AB1DEFD2-0909-4F0B-96EF-93175B331B09}" sibTransId="{797B5CCD-B402-495E-8A94-3B25C4454D50}"/>
    <dgm:cxn modelId="{F2A374BE-85A7-4636-8B9F-835B7A916C4E}" type="presOf" srcId="{B84C89E0-1C86-497C-B540-E6508471ECCA}" destId="{FDE642F6-A137-464E-8169-D8F175109BCF}" srcOrd="0" destOrd="1" presId="urn:microsoft.com/office/officeart/2005/8/layout/vList5"/>
    <dgm:cxn modelId="{EDB87E58-3A49-4F83-9741-57556B055A51}" type="presOf" srcId="{E5795166-BCC3-4C3A-9413-68CDFC0988CE}" destId="{9A86D61B-AD47-4062-9C77-77DD8329EDF6}" srcOrd="0" destOrd="1" presId="urn:microsoft.com/office/officeart/2005/8/layout/vList5"/>
    <dgm:cxn modelId="{B1C365A0-9D92-4321-8F91-EDAED8F47870}" srcId="{31084ADC-A2AB-4356-A0F6-B179171D4DB3}" destId="{F5742616-5172-4AE6-BD88-77F5782F6D4B}" srcOrd="1" destOrd="0" parTransId="{D9F897A8-1B54-40F6-AA43-67E0DD0AA15B}" sibTransId="{2D2A41A8-4ED5-42A7-AAF0-1837B6B0F341}"/>
    <dgm:cxn modelId="{EB34A2C9-0CF2-49CD-B98D-107E8A20CE68}" type="presOf" srcId="{40162ABB-7F2E-4985-9561-47C07885A82D}" destId="{183E00DF-6213-4ED2-92A3-9611EF9064E1}" srcOrd="0" destOrd="0" presId="urn:microsoft.com/office/officeart/2005/8/layout/vList5"/>
    <dgm:cxn modelId="{5C44F393-5762-4AFE-A835-275159679CF3}" type="presOf" srcId="{639BE82D-68C7-4CB9-AB1C-33EBCCA6ECAB}" destId="{D97DB210-0B63-4453-9A93-A3FAD72BE942}" srcOrd="0" destOrd="0" presId="urn:microsoft.com/office/officeart/2005/8/layout/vList5"/>
    <dgm:cxn modelId="{90BD8041-E7EF-4151-A775-F8F70026A282}" srcId="{31084ADC-A2AB-4356-A0F6-B179171D4DB3}" destId="{639BE82D-68C7-4CB9-AB1C-33EBCCA6ECAB}" srcOrd="2" destOrd="0" parTransId="{7810D9CC-F047-4E6B-951F-9ED61AF367AB}" sibTransId="{89150833-0FA5-47E1-A5CB-E644699F7CD6}"/>
    <dgm:cxn modelId="{2D5E1225-A0C1-4247-8082-CB9598B5F3EE}" srcId="{31084ADC-A2AB-4356-A0F6-B179171D4DB3}" destId="{6EC55B38-8E75-422A-B2E7-4E5831F264AA}" srcOrd="3" destOrd="0" parTransId="{215B2BF1-7A03-434D-9BBD-A59BA7B9A7F6}" sibTransId="{B7729424-8E56-4244-8C19-878B534FD2C3}"/>
    <dgm:cxn modelId="{35FF2159-707C-4EDA-9A10-3830710CFCA3}" type="presOf" srcId="{85534836-1CA2-459A-B656-0B7ED696AEC9}" destId="{36101F65-676A-4234-B74E-FEDF505A50F4}" srcOrd="0" destOrd="0" presId="urn:microsoft.com/office/officeart/2005/8/layout/vList5"/>
    <dgm:cxn modelId="{794EB9B8-0A47-4644-8968-FC47B12AC5CD}" type="presOf" srcId="{77064DDB-ECBB-4971-A3EC-9BFD65C28CCF}" destId="{D00297C2-A36E-4441-8D2A-5702152EE72C}" srcOrd="0" destOrd="0" presId="urn:microsoft.com/office/officeart/2005/8/layout/vList5"/>
    <dgm:cxn modelId="{F3495C0B-75D8-4473-A434-67AC4FEF635F}" type="presOf" srcId="{49FC845B-B502-41A6-A5D6-9A117FC49EC2}" destId="{36101F65-676A-4234-B74E-FEDF505A50F4}" srcOrd="0" destOrd="1" presId="urn:microsoft.com/office/officeart/2005/8/layout/vList5"/>
    <dgm:cxn modelId="{04999EEA-1C79-4D16-B241-D1AA900FF5E4}" srcId="{31084ADC-A2AB-4356-A0F6-B179171D4DB3}" destId="{40162ABB-7F2E-4985-9561-47C07885A82D}" srcOrd="0" destOrd="0" parTransId="{F8746FF3-56A3-41D5-8D6A-9DED4D2F7672}" sibTransId="{8328DC56-1E14-45E1-8633-6EAEED3B29EA}"/>
    <dgm:cxn modelId="{49E2A82A-8304-4A09-9874-61E7F391E9B4}" srcId="{639BE82D-68C7-4CB9-AB1C-33EBCCA6ECAB}" destId="{4222E813-A5FD-45C1-AE61-088665FEF309}" srcOrd="0" destOrd="0" parTransId="{8CFA8043-2DEA-4F34-B85F-0C6EBD4D0567}" sibTransId="{B0C8B4FA-BBFF-49DE-B2DE-8F2FBF8BFF53}"/>
    <dgm:cxn modelId="{920BECF9-3019-4ADA-84A6-D6B62AB9BF93}" srcId="{6EC55B38-8E75-422A-B2E7-4E5831F264AA}" destId="{85534836-1CA2-459A-B656-0B7ED696AEC9}" srcOrd="0" destOrd="0" parTransId="{984DC891-DC97-459C-A317-5FEAB06C3921}" sibTransId="{599047D1-ABC2-40E4-80FE-5C42D1FBB7ED}"/>
    <dgm:cxn modelId="{121A095E-3165-4041-835E-5CC594160671}" srcId="{40162ABB-7F2E-4985-9561-47C07885A82D}" destId="{E5795166-BCC3-4C3A-9413-68CDFC0988CE}" srcOrd="1" destOrd="0" parTransId="{024B4C03-0E3D-4222-9AF1-AD7DDCA12958}" sibTransId="{BF76CFA6-C199-406B-BE86-F2F9CA3F1BF1}"/>
    <dgm:cxn modelId="{4511F8C8-A383-408F-97D1-FD36F009279D}" srcId="{40162ABB-7F2E-4985-9561-47C07885A82D}" destId="{E991953A-9132-4D7D-B5E4-84B6757848AB}" srcOrd="0" destOrd="0" parTransId="{3435961D-8E16-429D-8A3B-4B62446A91F0}" sibTransId="{80D05893-8A0D-49BC-BD83-AE8E62ECC528}"/>
    <dgm:cxn modelId="{B1D82411-4107-4616-9C0C-DEB0196D9186}" type="presOf" srcId="{F5742616-5172-4AE6-BD88-77F5782F6D4B}" destId="{5C829978-9242-48BB-817F-2F6D5C0F8933}" srcOrd="0" destOrd="0" presId="urn:microsoft.com/office/officeart/2005/8/layout/vList5"/>
    <dgm:cxn modelId="{7DC6ABC9-3C7D-4268-A862-AEAA72EEC085}" type="presOf" srcId="{E991953A-9132-4D7D-B5E4-84B6757848AB}" destId="{9A86D61B-AD47-4062-9C77-77DD8329EDF6}" srcOrd="0" destOrd="0" presId="urn:microsoft.com/office/officeart/2005/8/layout/vList5"/>
    <dgm:cxn modelId="{B8F4AF46-B263-4E64-B0A1-A719289703F8}" srcId="{639BE82D-68C7-4CB9-AB1C-33EBCCA6ECAB}" destId="{B84C89E0-1C86-497C-B540-E6508471ECCA}" srcOrd="1" destOrd="0" parTransId="{3C647B9A-8495-4997-946F-5F9C02A8C204}" sibTransId="{0A2188AA-B4CA-4770-86EB-FE9C57D3B295}"/>
    <dgm:cxn modelId="{8FABE5BA-F753-4C21-B7A9-99C4CEB78C64}" srcId="{F5742616-5172-4AE6-BD88-77F5782F6D4B}" destId="{77064DDB-ECBB-4971-A3EC-9BFD65C28CCF}" srcOrd="0" destOrd="0" parTransId="{200484E4-3B27-4544-A954-379B7D1CBFB2}" sibTransId="{8E7124D3-EE80-4C9E-9799-2C776E6B0D41}"/>
    <dgm:cxn modelId="{6AAA8F6D-A1DE-4046-813F-D7D24E05034E}" type="presOf" srcId="{4222E813-A5FD-45C1-AE61-088665FEF309}" destId="{FDE642F6-A137-464E-8169-D8F175109BCF}" srcOrd="0" destOrd="0" presId="urn:microsoft.com/office/officeart/2005/8/layout/vList5"/>
    <dgm:cxn modelId="{CAE0C27B-2C90-438A-BC09-EC0F09F6BA7B}" type="presParOf" srcId="{EB01556E-4236-4C31-8963-4811C104BF06}" destId="{267C339E-9E5A-4A68-B5B1-7835F2C65213}" srcOrd="0" destOrd="0" presId="urn:microsoft.com/office/officeart/2005/8/layout/vList5"/>
    <dgm:cxn modelId="{A6F35026-B220-4FF5-A13E-7732A04D2896}" type="presParOf" srcId="{267C339E-9E5A-4A68-B5B1-7835F2C65213}" destId="{183E00DF-6213-4ED2-92A3-9611EF9064E1}" srcOrd="0" destOrd="0" presId="urn:microsoft.com/office/officeart/2005/8/layout/vList5"/>
    <dgm:cxn modelId="{476E9733-4C19-4251-BD4C-A56BAC1BE3AC}" type="presParOf" srcId="{267C339E-9E5A-4A68-B5B1-7835F2C65213}" destId="{9A86D61B-AD47-4062-9C77-77DD8329EDF6}" srcOrd="1" destOrd="0" presId="urn:microsoft.com/office/officeart/2005/8/layout/vList5"/>
    <dgm:cxn modelId="{03BE86BB-4AA1-4008-A434-9ADE5CA60F61}" type="presParOf" srcId="{EB01556E-4236-4C31-8963-4811C104BF06}" destId="{FB5C1B7C-9141-4B45-8976-09912E7C7FC9}" srcOrd="1" destOrd="0" presId="urn:microsoft.com/office/officeart/2005/8/layout/vList5"/>
    <dgm:cxn modelId="{98AF5734-CA94-4623-8BFA-B77A1560B563}" type="presParOf" srcId="{EB01556E-4236-4C31-8963-4811C104BF06}" destId="{D5EF4418-B642-46D6-9458-F14B365354C0}" srcOrd="2" destOrd="0" presId="urn:microsoft.com/office/officeart/2005/8/layout/vList5"/>
    <dgm:cxn modelId="{3EF7EE95-91F6-41CE-B080-FF7191DCE936}" type="presParOf" srcId="{D5EF4418-B642-46D6-9458-F14B365354C0}" destId="{5C829978-9242-48BB-817F-2F6D5C0F8933}" srcOrd="0" destOrd="0" presId="urn:microsoft.com/office/officeart/2005/8/layout/vList5"/>
    <dgm:cxn modelId="{ED30D392-D092-4DCF-8CA1-0923140577E5}" type="presParOf" srcId="{D5EF4418-B642-46D6-9458-F14B365354C0}" destId="{D00297C2-A36E-4441-8D2A-5702152EE72C}" srcOrd="1" destOrd="0" presId="urn:microsoft.com/office/officeart/2005/8/layout/vList5"/>
    <dgm:cxn modelId="{147DB873-E82A-4AB1-AFE4-3FF5B48231F3}" type="presParOf" srcId="{EB01556E-4236-4C31-8963-4811C104BF06}" destId="{B7B74214-458E-415C-B2B5-8D05CF79BC31}" srcOrd="3" destOrd="0" presId="urn:microsoft.com/office/officeart/2005/8/layout/vList5"/>
    <dgm:cxn modelId="{203268E4-4EE5-4639-9BFC-DABDA20E5BFC}" type="presParOf" srcId="{EB01556E-4236-4C31-8963-4811C104BF06}" destId="{380A72C9-9A9B-4F5D-88BE-1E882DE17B2B}" srcOrd="4" destOrd="0" presId="urn:microsoft.com/office/officeart/2005/8/layout/vList5"/>
    <dgm:cxn modelId="{F73A4CAD-876A-4A0C-8633-68AF525909DE}" type="presParOf" srcId="{380A72C9-9A9B-4F5D-88BE-1E882DE17B2B}" destId="{D97DB210-0B63-4453-9A93-A3FAD72BE942}" srcOrd="0" destOrd="0" presId="urn:microsoft.com/office/officeart/2005/8/layout/vList5"/>
    <dgm:cxn modelId="{4F913C8A-6C51-4BEB-A228-FCAE8CB21CE0}" type="presParOf" srcId="{380A72C9-9A9B-4F5D-88BE-1E882DE17B2B}" destId="{FDE642F6-A137-464E-8169-D8F175109BCF}" srcOrd="1" destOrd="0" presId="urn:microsoft.com/office/officeart/2005/8/layout/vList5"/>
    <dgm:cxn modelId="{CDE7BD71-C9DB-48BD-B654-EFAD0D6348C2}" type="presParOf" srcId="{EB01556E-4236-4C31-8963-4811C104BF06}" destId="{F8E97241-19AA-408E-99C3-76FE3A41820F}" srcOrd="5" destOrd="0" presId="urn:microsoft.com/office/officeart/2005/8/layout/vList5"/>
    <dgm:cxn modelId="{7173C391-D71C-4646-8C3F-A151F35F878D}" type="presParOf" srcId="{EB01556E-4236-4C31-8963-4811C104BF06}" destId="{7B43F0F0-6D4A-40D2-89E4-ABE2ED05FFD9}" srcOrd="6" destOrd="0" presId="urn:microsoft.com/office/officeart/2005/8/layout/vList5"/>
    <dgm:cxn modelId="{42CCB44A-E4E6-4894-9580-852ECEC513FB}" type="presParOf" srcId="{7B43F0F0-6D4A-40D2-89E4-ABE2ED05FFD9}" destId="{2822B865-4E76-4DFE-8C94-B09B04CEAD2A}" srcOrd="0" destOrd="0" presId="urn:microsoft.com/office/officeart/2005/8/layout/vList5"/>
    <dgm:cxn modelId="{627323CA-3805-4EB1-AD3D-219B55B9E78E}" type="presParOf" srcId="{7B43F0F0-6D4A-40D2-89E4-ABE2ED05FFD9}" destId="{36101F65-676A-4234-B74E-FEDF505A50F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C2B53AB-976E-4B5A-81DC-8826932F86BC}" type="doc">
      <dgm:prSet loTypeId="urn:microsoft.com/office/officeart/2005/8/layout/vList4" loCatId="list" qsTypeId="urn:microsoft.com/office/officeart/2005/8/quickstyle/simple1" qsCatId="simple" csTypeId="urn:microsoft.com/office/officeart/2005/8/colors/colorful4" csCatId="colorful" phldr="1"/>
      <dgm:spPr/>
      <dgm:t>
        <a:bodyPr/>
        <a:lstStyle/>
        <a:p>
          <a:endParaRPr lang="en-IN"/>
        </a:p>
      </dgm:t>
    </dgm:pt>
    <dgm:pt modelId="{03CD51E8-AD31-47D0-82DA-CD60A298AFFA}" type="pres">
      <dgm:prSet presAssocID="{3C2B53AB-976E-4B5A-81DC-8826932F86BC}" presName="linear" presStyleCnt="0">
        <dgm:presLayoutVars>
          <dgm:dir/>
          <dgm:resizeHandles val="exact"/>
        </dgm:presLayoutVars>
      </dgm:prSet>
      <dgm:spPr/>
      <dgm:t>
        <a:bodyPr/>
        <a:lstStyle/>
        <a:p>
          <a:endParaRPr lang="en-IN"/>
        </a:p>
      </dgm:t>
    </dgm:pt>
  </dgm:ptLst>
  <dgm:cxnLst>
    <dgm:cxn modelId="{F7D6593D-AD12-4EE6-920E-F5A7957DEB5C}" type="presOf" srcId="{3C2B53AB-976E-4B5A-81DC-8826932F86BC}" destId="{03CD51E8-AD31-47D0-82DA-CD60A298AFFA}" srcOrd="0"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FD36DC-3430-42CC-80FC-5261EBB93806}"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IN"/>
        </a:p>
      </dgm:t>
    </dgm:pt>
    <dgm:pt modelId="{DDCDA40F-8F12-4E50-AA4B-510FD3E1C9E3}">
      <dgm:prSet phldrT="[Text]"/>
      <dgm:spPr/>
      <dgm:t>
        <a:bodyPr/>
        <a:lstStyle/>
        <a:p>
          <a:pPr>
            <a:lnSpc>
              <a:spcPct val="100000"/>
            </a:lnSpc>
          </a:pPr>
          <a:r>
            <a:rPr lang="en-IN" dirty="0" smtClean="0"/>
            <a:t>Resource- Seeking</a:t>
          </a:r>
          <a:endParaRPr lang="en-IN" dirty="0"/>
        </a:p>
      </dgm:t>
    </dgm:pt>
    <dgm:pt modelId="{69FA791A-A7C6-42AA-AAAA-1C043676A20C}" type="parTrans" cxnId="{CBF5591A-84E8-4C1B-B51B-12818727AD3D}">
      <dgm:prSet/>
      <dgm:spPr/>
      <dgm:t>
        <a:bodyPr/>
        <a:lstStyle/>
        <a:p>
          <a:endParaRPr lang="en-IN"/>
        </a:p>
      </dgm:t>
    </dgm:pt>
    <dgm:pt modelId="{F6A27D0F-4BB3-4FFB-AC03-12919A186031}" type="sibTrans" cxnId="{CBF5591A-84E8-4C1B-B51B-12818727AD3D}">
      <dgm:prSet/>
      <dgm:spPr/>
      <dgm:t>
        <a:bodyPr/>
        <a:lstStyle/>
        <a:p>
          <a:endParaRPr lang="en-IN"/>
        </a:p>
      </dgm:t>
    </dgm:pt>
    <dgm:pt modelId="{BD10501D-E6C4-4E65-A354-814D7D9F36F8}">
      <dgm:prSet phldrT="[Text]"/>
      <dgm:spPr/>
      <dgm:t>
        <a:bodyPr/>
        <a:lstStyle/>
        <a:p>
          <a:pPr>
            <a:lnSpc>
              <a:spcPct val="100000"/>
            </a:lnSpc>
          </a:pPr>
          <a:r>
            <a:rPr lang="en-US" dirty="0" smtClean="0"/>
            <a:t>To take advantage of natural resources </a:t>
          </a:r>
          <a:endParaRPr lang="en-IN" dirty="0"/>
        </a:p>
      </dgm:t>
    </dgm:pt>
    <dgm:pt modelId="{28702AB9-4611-4100-83C0-CE54D7799A78}" type="parTrans" cxnId="{719C9FBE-A3BB-49BE-B281-A376661FB9F3}">
      <dgm:prSet/>
      <dgm:spPr/>
      <dgm:t>
        <a:bodyPr/>
        <a:lstStyle/>
        <a:p>
          <a:endParaRPr lang="en-IN"/>
        </a:p>
      </dgm:t>
    </dgm:pt>
    <dgm:pt modelId="{8F3D7B3D-5ACF-425C-B3C1-CA17B37741AB}" type="sibTrans" cxnId="{719C9FBE-A3BB-49BE-B281-A376661FB9F3}">
      <dgm:prSet/>
      <dgm:spPr/>
      <dgm:t>
        <a:bodyPr/>
        <a:lstStyle/>
        <a:p>
          <a:endParaRPr lang="en-IN"/>
        </a:p>
      </dgm:t>
    </dgm:pt>
    <dgm:pt modelId="{23A956E9-A066-4CA3-BD68-ABBE0040E791}">
      <dgm:prSet phldrT="[Text]"/>
      <dgm:spPr/>
      <dgm:t>
        <a:bodyPr/>
        <a:lstStyle/>
        <a:p>
          <a:pPr>
            <a:lnSpc>
              <a:spcPct val="100000"/>
            </a:lnSpc>
          </a:pPr>
          <a:r>
            <a:rPr lang="en-US" dirty="0" smtClean="0"/>
            <a:t>Likely to promote exports in the host economy</a:t>
          </a:r>
          <a:endParaRPr lang="en-IN" dirty="0"/>
        </a:p>
      </dgm:t>
    </dgm:pt>
    <dgm:pt modelId="{CBF90C2D-857A-47AB-80CC-6EECE476C969}" type="parTrans" cxnId="{C7A5E9F8-9A62-4498-A592-14348EB15A50}">
      <dgm:prSet/>
      <dgm:spPr/>
      <dgm:t>
        <a:bodyPr/>
        <a:lstStyle/>
        <a:p>
          <a:endParaRPr lang="en-IN"/>
        </a:p>
      </dgm:t>
    </dgm:pt>
    <dgm:pt modelId="{3F0D0E17-4115-45B6-9CAA-6CB533ED341D}" type="sibTrans" cxnId="{C7A5E9F8-9A62-4498-A592-14348EB15A50}">
      <dgm:prSet/>
      <dgm:spPr/>
      <dgm:t>
        <a:bodyPr/>
        <a:lstStyle/>
        <a:p>
          <a:endParaRPr lang="en-IN"/>
        </a:p>
      </dgm:t>
    </dgm:pt>
    <dgm:pt modelId="{FFBC5B7C-8565-43CA-8C7C-0B48E68F9965}">
      <dgm:prSet phldrT="[Text]"/>
      <dgm:spPr/>
      <dgm:t>
        <a:bodyPr/>
        <a:lstStyle/>
        <a:p>
          <a:pPr>
            <a:lnSpc>
              <a:spcPct val="100000"/>
            </a:lnSpc>
          </a:pPr>
          <a:r>
            <a:rPr lang="en-IN" dirty="0" smtClean="0"/>
            <a:t>Market-seeking</a:t>
          </a:r>
          <a:endParaRPr lang="en-IN" dirty="0"/>
        </a:p>
      </dgm:t>
    </dgm:pt>
    <dgm:pt modelId="{D4E0A020-A9DB-4C10-828E-70C1764EAF93}" type="parTrans" cxnId="{DB219B82-5EC0-4865-B596-953C2C6289E9}">
      <dgm:prSet/>
      <dgm:spPr/>
      <dgm:t>
        <a:bodyPr/>
        <a:lstStyle/>
        <a:p>
          <a:endParaRPr lang="en-IN"/>
        </a:p>
      </dgm:t>
    </dgm:pt>
    <dgm:pt modelId="{EA07262A-62DD-4371-852A-2D97F0BA6DF3}" type="sibTrans" cxnId="{DB219B82-5EC0-4865-B596-953C2C6289E9}">
      <dgm:prSet/>
      <dgm:spPr/>
      <dgm:t>
        <a:bodyPr/>
        <a:lstStyle/>
        <a:p>
          <a:endParaRPr lang="en-IN"/>
        </a:p>
      </dgm:t>
    </dgm:pt>
    <dgm:pt modelId="{EDAA89A8-3EA3-4EA9-BDF3-37DF504C8FF1}">
      <dgm:prSet phldrT="[Text]"/>
      <dgm:spPr/>
      <dgm:t>
        <a:bodyPr/>
        <a:lstStyle/>
        <a:p>
          <a:pPr>
            <a:lnSpc>
              <a:spcPct val="100000"/>
            </a:lnSpc>
          </a:pPr>
          <a:r>
            <a:rPr lang="en-US" dirty="0" smtClean="0"/>
            <a:t>To directly serve that market with local production and distribution rather than through exporting.</a:t>
          </a:r>
          <a:endParaRPr lang="en-IN" dirty="0"/>
        </a:p>
      </dgm:t>
    </dgm:pt>
    <dgm:pt modelId="{750C3D31-B196-4CB3-9D8D-371F7408BB68}" type="parTrans" cxnId="{FE3FC8CC-672F-47A8-8A3D-063A3DE31644}">
      <dgm:prSet/>
      <dgm:spPr/>
      <dgm:t>
        <a:bodyPr/>
        <a:lstStyle/>
        <a:p>
          <a:endParaRPr lang="en-IN"/>
        </a:p>
      </dgm:t>
    </dgm:pt>
    <dgm:pt modelId="{65F07676-02F7-4DC8-AF31-2621943640A8}" type="sibTrans" cxnId="{FE3FC8CC-672F-47A8-8A3D-063A3DE31644}">
      <dgm:prSet/>
      <dgm:spPr/>
      <dgm:t>
        <a:bodyPr/>
        <a:lstStyle/>
        <a:p>
          <a:endParaRPr lang="en-IN"/>
        </a:p>
      </dgm:t>
    </dgm:pt>
    <dgm:pt modelId="{7C20A1D3-1408-4550-99A9-29956E5C4401}">
      <dgm:prSet phldrT="[Text]"/>
      <dgm:spPr/>
      <dgm:t>
        <a:bodyPr/>
        <a:lstStyle/>
        <a:p>
          <a:pPr>
            <a:lnSpc>
              <a:spcPct val="100000"/>
            </a:lnSpc>
          </a:pPr>
          <a:r>
            <a:rPr lang="en-US" dirty="0" smtClean="0"/>
            <a:t>Gain access to large overseas market and to reap the benefits of economies of scale</a:t>
          </a:r>
          <a:endParaRPr lang="en-IN" dirty="0"/>
        </a:p>
      </dgm:t>
    </dgm:pt>
    <dgm:pt modelId="{8828EE32-034C-4154-9C8B-92FE2F7CC189}" type="parTrans" cxnId="{92B8F46A-64A9-4F0B-AD2F-3FD306B09CCF}">
      <dgm:prSet/>
      <dgm:spPr/>
      <dgm:t>
        <a:bodyPr/>
        <a:lstStyle/>
        <a:p>
          <a:endParaRPr lang="en-IN"/>
        </a:p>
      </dgm:t>
    </dgm:pt>
    <dgm:pt modelId="{0DA53A86-7EDA-4303-ACB6-86D5142509F4}" type="sibTrans" cxnId="{92B8F46A-64A9-4F0B-AD2F-3FD306B09CCF}">
      <dgm:prSet/>
      <dgm:spPr/>
      <dgm:t>
        <a:bodyPr/>
        <a:lstStyle/>
        <a:p>
          <a:endParaRPr lang="en-IN"/>
        </a:p>
      </dgm:t>
    </dgm:pt>
    <dgm:pt modelId="{B6324D06-3E25-4C29-A2FF-DDF65B0E13F9}">
      <dgm:prSet phldrT="[Text]"/>
      <dgm:spPr/>
      <dgm:t>
        <a:bodyPr/>
        <a:lstStyle/>
        <a:p>
          <a:pPr>
            <a:lnSpc>
              <a:spcPct val="100000"/>
            </a:lnSpc>
          </a:pPr>
          <a:r>
            <a:rPr lang="en-IN" dirty="0" smtClean="0"/>
            <a:t>Efficiency-seeking</a:t>
          </a:r>
          <a:endParaRPr lang="en-IN" dirty="0"/>
        </a:p>
      </dgm:t>
    </dgm:pt>
    <dgm:pt modelId="{ECD836BE-C34B-4C1F-B04B-7E20E400CCFB}" type="parTrans" cxnId="{FE2F8D18-DF61-4E77-9DFD-1D8E45DFC3AA}">
      <dgm:prSet/>
      <dgm:spPr/>
      <dgm:t>
        <a:bodyPr/>
        <a:lstStyle/>
        <a:p>
          <a:endParaRPr lang="en-IN"/>
        </a:p>
      </dgm:t>
    </dgm:pt>
    <dgm:pt modelId="{12337A66-24BF-45F7-AE8A-014B53DDD756}" type="sibTrans" cxnId="{FE2F8D18-DF61-4E77-9DFD-1D8E45DFC3AA}">
      <dgm:prSet/>
      <dgm:spPr/>
      <dgm:t>
        <a:bodyPr/>
        <a:lstStyle/>
        <a:p>
          <a:endParaRPr lang="en-IN"/>
        </a:p>
      </dgm:t>
    </dgm:pt>
    <dgm:pt modelId="{F3A668F8-4E47-40DE-B370-3CC406F2C118}">
      <dgm:prSet phldrT="[Text]"/>
      <dgm:spPr/>
      <dgm:t>
        <a:bodyPr/>
        <a:lstStyle/>
        <a:p>
          <a:pPr>
            <a:lnSpc>
              <a:spcPct val="100000"/>
            </a:lnSpc>
          </a:pPr>
          <a:r>
            <a:rPr lang="en-US" dirty="0" smtClean="0"/>
            <a:t>To produce cost-effective and competitive global production networks</a:t>
          </a:r>
          <a:endParaRPr lang="en-IN" dirty="0"/>
        </a:p>
      </dgm:t>
    </dgm:pt>
    <dgm:pt modelId="{04EEA032-DFA8-4727-81D2-AEF4CB2FC80A}" type="parTrans" cxnId="{A56BAEA5-734D-42A3-944C-5E5D69237596}">
      <dgm:prSet/>
      <dgm:spPr/>
      <dgm:t>
        <a:bodyPr/>
        <a:lstStyle/>
        <a:p>
          <a:endParaRPr lang="en-IN"/>
        </a:p>
      </dgm:t>
    </dgm:pt>
    <dgm:pt modelId="{EC019B11-6713-44CB-B32E-8B7211A7490E}" type="sibTrans" cxnId="{A56BAEA5-734D-42A3-944C-5E5D69237596}">
      <dgm:prSet/>
      <dgm:spPr/>
      <dgm:t>
        <a:bodyPr/>
        <a:lstStyle/>
        <a:p>
          <a:endParaRPr lang="en-IN"/>
        </a:p>
      </dgm:t>
    </dgm:pt>
    <dgm:pt modelId="{2CD4E081-AEA6-47D8-859E-414E634426E0}">
      <dgm:prSet phldrT="[Text]"/>
      <dgm:spPr/>
      <dgm:t>
        <a:bodyPr/>
        <a:lstStyle/>
        <a:p>
          <a:pPr>
            <a:lnSpc>
              <a:spcPct val="100000"/>
            </a:lnSpc>
          </a:pPr>
          <a:r>
            <a:rPr lang="en-IN" dirty="0" smtClean="0"/>
            <a:t>Gains from Synergies</a:t>
          </a:r>
          <a:endParaRPr lang="en-IN" dirty="0"/>
        </a:p>
      </dgm:t>
    </dgm:pt>
    <dgm:pt modelId="{AB4DBBC1-90E2-4208-89B3-087F9CEF42B9}" type="parTrans" cxnId="{F34A676C-1997-4BCC-BAE6-E770FD0B7E08}">
      <dgm:prSet/>
      <dgm:spPr/>
      <dgm:t>
        <a:bodyPr/>
        <a:lstStyle/>
        <a:p>
          <a:endParaRPr lang="en-IN"/>
        </a:p>
      </dgm:t>
    </dgm:pt>
    <dgm:pt modelId="{B3B3E2A2-064C-4287-8CB7-775D5A19141B}" type="sibTrans" cxnId="{F34A676C-1997-4BCC-BAE6-E770FD0B7E08}">
      <dgm:prSet/>
      <dgm:spPr/>
      <dgm:t>
        <a:bodyPr/>
        <a:lstStyle/>
        <a:p>
          <a:endParaRPr lang="en-IN"/>
        </a:p>
      </dgm:t>
    </dgm:pt>
    <dgm:pt modelId="{93789CC6-02A4-4292-B358-B037F1B10C5A}">
      <dgm:prSet phldrT="[Text]"/>
      <dgm:spPr/>
      <dgm:t>
        <a:bodyPr/>
        <a:lstStyle/>
        <a:p>
          <a:pPr>
            <a:lnSpc>
              <a:spcPct val="100000"/>
            </a:lnSpc>
          </a:pPr>
          <a:r>
            <a:rPr lang="en-IN" dirty="0" smtClean="0"/>
            <a:t>Strategic asset-seeking</a:t>
          </a:r>
          <a:endParaRPr lang="en-IN" dirty="0"/>
        </a:p>
      </dgm:t>
    </dgm:pt>
    <dgm:pt modelId="{711F2B76-3FE6-47E1-B040-112256E09A42}" type="parTrans" cxnId="{CA9D5560-39C1-4437-A7AF-F7DD21BBBC57}">
      <dgm:prSet/>
      <dgm:spPr/>
      <dgm:t>
        <a:bodyPr/>
        <a:lstStyle/>
        <a:p>
          <a:endParaRPr lang="en-IN"/>
        </a:p>
      </dgm:t>
    </dgm:pt>
    <dgm:pt modelId="{90F5523C-52EA-4667-8BAE-78321EAF0CCF}" type="sibTrans" cxnId="{CA9D5560-39C1-4437-A7AF-F7DD21BBBC57}">
      <dgm:prSet/>
      <dgm:spPr/>
      <dgm:t>
        <a:bodyPr/>
        <a:lstStyle/>
        <a:p>
          <a:endParaRPr lang="en-IN"/>
        </a:p>
      </dgm:t>
    </dgm:pt>
    <dgm:pt modelId="{926D0167-4A4A-43F3-AD7F-257668C65AC5}">
      <dgm:prSet phldrT="[Text]"/>
      <dgm:spPr/>
      <dgm:t>
        <a:bodyPr/>
        <a:lstStyle/>
        <a:p>
          <a:pPr>
            <a:lnSpc>
              <a:spcPct val="100000"/>
            </a:lnSpc>
          </a:pPr>
          <a:r>
            <a:rPr lang="en-US" dirty="0" smtClean="0"/>
            <a:t>To acquire strategic assets like innovative technology; management expertise etc. in order to strengthen firm’s global competitiveness</a:t>
          </a:r>
          <a:endParaRPr lang="en-IN" dirty="0"/>
        </a:p>
      </dgm:t>
    </dgm:pt>
    <dgm:pt modelId="{009ED3AF-CF69-4ACF-BFE5-0833F8222CB7}" type="parTrans" cxnId="{09A8C19B-CA07-4284-ABD2-AE2D1774C681}">
      <dgm:prSet/>
      <dgm:spPr/>
      <dgm:t>
        <a:bodyPr/>
        <a:lstStyle/>
        <a:p>
          <a:endParaRPr lang="en-IN"/>
        </a:p>
      </dgm:t>
    </dgm:pt>
    <dgm:pt modelId="{30273D0B-770D-4F09-96B1-30B02A8E3652}" type="sibTrans" cxnId="{09A8C19B-CA07-4284-ABD2-AE2D1774C681}">
      <dgm:prSet/>
      <dgm:spPr/>
      <dgm:t>
        <a:bodyPr/>
        <a:lstStyle/>
        <a:p>
          <a:endParaRPr lang="en-IN"/>
        </a:p>
      </dgm:t>
    </dgm:pt>
    <dgm:pt modelId="{4F0CEF5F-B0AF-40FC-9A82-1B576DB21FDF}" type="pres">
      <dgm:prSet presAssocID="{56FD36DC-3430-42CC-80FC-5261EBB93806}" presName="Name0" presStyleCnt="0">
        <dgm:presLayoutVars>
          <dgm:dir/>
          <dgm:animLvl val="lvl"/>
          <dgm:resizeHandles val="exact"/>
        </dgm:presLayoutVars>
      </dgm:prSet>
      <dgm:spPr/>
      <dgm:t>
        <a:bodyPr/>
        <a:lstStyle/>
        <a:p>
          <a:endParaRPr lang="en-IN"/>
        </a:p>
      </dgm:t>
    </dgm:pt>
    <dgm:pt modelId="{AE74CEF2-E4EF-488A-8929-ADCE4FADDC5F}" type="pres">
      <dgm:prSet presAssocID="{DDCDA40F-8F12-4E50-AA4B-510FD3E1C9E3}" presName="linNode" presStyleCnt="0"/>
      <dgm:spPr/>
    </dgm:pt>
    <dgm:pt modelId="{E0EDE50E-4AB9-458F-9BF6-3A6754D35DE6}" type="pres">
      <dgm:prSet presAssocID="{DDCDA40F-8F12-4E50-AA4B-510FD3E1C9E3}" presName="parentText" presStyleLbl="node1" presStyleIdx="0" presStyleCnt="4" custLinFactNeighborX="533">
        <dgm:presLayoutVars>
          <dgm:chMax val="1"/>
          <dgm:bulletEnabled val="1"/>
        </dgm:presLayoutVars>
      </dgm:prSet>
      <dgm:spPr/>
      <dgm:t>
        <a:bodyPr/>
        <a:lstStyle/>
        <a:p>
          <a:endParaRPr lang="en-IN"/>
        </a:p>
      </dgm:t>
    </dgm:pt>
    <dgm:pt modelId="{5E689197-2E29-4D38-A36D-36E2C8A1274A}" type="pres">
      <dgm:prSet presAssocID="{DDCDA40F-8F12-4E50-AA4B-510FD3E1C9E3}" presName="descendantText" presStyleLbl="alignAccFollowNode1" presStyleIdx="0" presStyleCnt="4">
        <dgm:presLayoutVars>
          <dgm:bulletEnabled val="1"/>
        </dgm:presLayoutVars>
      </dgm:prSet>
      <dgm:spPr/>
      <dgm:t>
        <a:bodyPr/>
        <a:lstStyle/>
        <a:p>
          <a:endParaRPr lang="en-IN"/>
        </a:p>
      </dgm:t>
    </dgm:pt>
    <dgm:pt modelId="{AA73410B-6FDF-4F94-8259-0CD83B767A2A}" type="pres">
      <dgm:prSet presAssocID="{F6A27D0F-4BB3-4FFB-AC03-12919A186031}" presName="sp" presStyleCnt="0"/>
      <dgm:spPr/>
    </dgm:pt>
    <dgm:pt modelId="{512D0F28-5F30-4C7A-BCFB-4E10991DACAE}" type="pres">
      <dgm:prSet presAssocID="{FFBC5B7C-8565-43CA-8C7C-0B48E68F9965}" presName="linNode" presStyleCnt="0"/>
      <dgm:spPr/>
    </dgm:pt>
    <dgm:pt modelId="{3389495C-6341-48CC-B030-1324A1927182}" type="pres">
      <dgm:prSet presAssocID="{FFBC5B7C-8565-43CA-8C7C-0B48E68F9965}" presName="parentText" presStyleLbl="node1" presStyleIdx="1" presStyleCnt="4">
        <dgm:presLayoutVars>
          <dgm:chMax val="1"/>
          <dgm:bulletEnabled val="1"/>
        </dgm:presLayoutVars>
      </dgm:prSet>
      <dgm:spPr/>
      <dgm:t>
        <a:bodyPr/>
        <a:lstStyle/>
        <a:p>
          <a:endParaRPr lang="en-IN"/>
        </a:p>
      </dgm:t>
    </dgm:pt>
    <dgm:pt modelId="{49D8C211-11B4-4507-84D5-6C3136991FBB}" type="pres">
      <dgm:prSet presAssocID="{FFBC5B7C-8565-43CA-8C7C-0B48E68F9965}" presName="descendantText" presStyleLbl="alignAccFollowNode1" presStyleIdx="1" presStyleCnt="4">
        <dgm:presLayoutVars>
          <dgm:bulletEnabled val="1"/>
        </dgm:presLayoutVars>
      </dgm:prSet>
      <dgm:spPr/>
      <dgm:t>
        <a:bodyPr/>
        <a:lstStyle/>
        <a:p>
          <a:endParaRPr lang="en-IN"/>
        </a:p>
      </dgm:t>
    </dgm:pt>
    <dgm:pt modelId="{5F1B7D59-228D-4838-AC42-C1E5DB6A0118}" type="pres">
      <dgm:prSet presAssocID="{EA07262A-62DD-4371-852A-2D97F0BA6DF3}" presName="sp" presStyleCnt="0"/>
      <dgm:spPr/>
    </dgm:pt>
    <dgm:pt modelId="{F6E977D9-F28B-453C-AE6C-A00C85665392}" type="pres">
      <dgm:prSet presAssocID="{B6324D06-3E25-4C29-A2FF-DDF65B0E13F9}" presName="linNode" presStyleCnt="0"/>
      <dgm:spPr/>
    </dgm:pt>
    <dgm:pt modelId="{2219D5B0-505A-4D8C-BA20-113BE914D256}" type="pres">
      <dgm:prSet presAssocID="{B6324D06-3E25-4C29-A2FF-DDF65B0E13F9}" presName="parentText" presStyleLbl="node1" presStyleIdx="2" presStyleCnt="4">
        <dgm:presLayoutVars>
          <dgm:chMax val="1"/>
          <dgm:bulletEnabled val="1"/>
        </dgm:presLayoutVars>
      </dgm:prSet>
      <dgm:spPr/>
      <dgm:t>
        <a:bodyPr/>
        <a:lstStyle/>
        <a:p>
          <a:endParaRPr lang="en-IN"/>
        </a:p>
      </dgm:t>
    </dgm:pt>
    <dgm:pt modelId="{4F697881-3DAA-4C0C-A6E4-F6F6D06C5F2D}" type="pres">
      <dgm:prSet presAssocID="{B6324D06-3E25-4C29-A2FF-DDF65B0E13F9}" presName="descendantText" presStyleLbl="alignAccFollowNode1" presStyleIdx="2" presStyleCnt="4">
        <dgm:presLayoutVars>
          <dgm:bulletEnabled val="1"/>
        </dgm:presLayoutVars>
      </dgm:prSet>
      <dgm:spPr/>
      <dgm:t>
        <a:bodyPr/>
        <a:lstStyle/>
        <a:p>
          <a:endParaRPr lang="en-IN"/>
        </a:p>
      </dgm:t>
    </dgm:pt>
    <dgm:pt modelId="{8FEFA6E3-AB2F-45CA-9477-04B049788813}" type="pres">
      <dgm:prSet presAssocID="{12337A66-24BF-45F7-AE8A-014B53DDD756}" presName="sp" presStyleCnt="0"/>
      <dgm:spPr/>
    </dgm:pt>
    <dgm:pt modelId="{2E4E0873-D8FE-4CDE-ABD8-3A4121B781A4}" type="pres">
      <dgm:prSet presAssocID="{93789CC6-02A4-4292-B358-B037F1B10C5A}" presName="linNode" presStyleCnt="0"/>
      <dgm:spPr/>
    </dgm:pt>
    <dgm:pt modelId="{1E23F01F-5A91-448C-9A22-C6B4E14CE570}" type="pres">
      <dgm:prSet presAssocID="{93789CC6-02A4-4292-B358-B037F1B10C5A}" presName="parentText" presStyleLbl="node1" presStyleIdx="3" presStyleCnt="4">
        <dgm:presLayoutVars>
          <dgm:chMax val="1"/>
          <dgm:bulletEnabled val="1"/>
        </dgm:presLayoutVars>
      </dgm:prSet>
      <dgm:spPr/>
      <dgm:t>
        <a:bodyPr/>
        <a:lstStyle/>
        <a:p>
          <a:endParaRPr lang="en-IN"/>
        </a:p>
      </dgm:t>
    </dgm:pt>
    <dgm:pt modelId="{5D1A3B3C-85DA-4E40-915D-025E8761DAF5}" type="pres">
      <dgm:prSet presAssocID="{93789CC6-02A4-4292-B358-B037F1B10C5A}" presName="descendantText" presStyleLbl="alignAccFollowNode1" presStyleIdx="3" presStyleCnt="4">
        <dgm:presLayoutVars>
          <dgm:bulletEnabled val="1"/>
        </dgm:presLayoutVars>
      </dgm:prSet>
      <dgm:spPr/>
      <dgm:t>
        <a:bodyPr/>
        <a:lstStyle/>
        <a:p>
          <a:endParaRPr lang="en-IN"/>
        </a:p>
      </dgm:t>
    </dgm:pt>
  </dgm:ptLst>
  <dgm:cxnLst>
    <dgm:cxn modelId="{A56BAEA5-734D-42A3-944C-5E5D69237596}" srcId="{B6324D06-3E25-4C29-A2FF-DDF65B0E13F9}" destId="{F3A668F8-4E47-40DE-B370-3CC406F2C118}" srcOrd="0" destOrd="0" parTransId="{04EEA032-DFA8-4727-81D2-AEF4CB2FC80A}" sibTransId="{EC019B11-6713-44CB-B32E-8B7211A7490E}"/>
    <dgm:cxn modelId="{FE3FC8CC-672F-47A8-8A3D-063A3DE31644}" srcId="{FFBC5B7C-8565-43CA-8C7C-0B48E68F9965}" destId="{EDAA89A8-3EA3-4EA9-BDF3-37DF504C8FF1}" srcOrd="0" destOrd="0" parTransId="{750C3D31-B196-4CB3-9D8D-371F7408BB68}" sibTransId="{65F07676-02F7-4DC8-AF31-2621943640A8}"/>
    <dgm:cxn modelId="{92B8F46A-64A9-4F0B-AD2F-3FD306B09CCF}" srcId="{FFBC5B7C-8565-43CA-8C7C-0B48E68F9965}" destId="{7C20A1D3-1408-4550-99A9-29956E5C4401}" srcOrd="1" destOrd="0" parTransId="{8828EE32-034C-4154-9C8B-92FE2F7CC189}" sibTransId="{0DA53A86-7EDA-4303-ACB6-86D5142509F4}"/>
    <dgm:cxn modelId="{FE2F8D18-DF61-4E77-9DFD-1D8E45DFC3AA}" srcId="{56FD36DC-3430-42CC-80FC-5261EBB93806}" destId="{B6324D06-3E25-4C29-A2FF-DDF65B0E13F9}" srcOrd="2" destOrd="0" parTransId="{ECD836BE-C34B-4C1F-B04B-7E20E400CCFB}" sibTransId="{12337A66-24BF-45F7-AE8A-014B53DDD756}"/>
    <dgm:cxn modelId="{DB219B82-5EC0-4865-B596-953C2C6289E9}" srcId="{56FD36DC-3430-42CC-80FC-5261EBB93806}" destId="{FFBC5B7C-8565-43CA-8C7C-0B48E68F9965}" srcOrd="1" destOrd="0" parTransId="{D4E0A020-A9DB-4C10-828E-70C1764EAF93}" sibTransId="{EA07262A-62DD-4371-852A-2D97F0BA6DF3}"/>
    <dgm:cxn modelId="{F41E6F7F-E4F2-4078-8778-4CB5A613B79C}" type="presOf" srcId="{EDAA89A8-3EA3-4EA9-BDF3-37DF504C8FF1}" destId="{49D8C211-11B4-4507-84D5-6C3136991FBB}" srcOrd="0" destOrd="0" presId="urn:microsoft.com/office/officeart/2005/8/layout/vList5"/>
    <dgm:cxn modelId="{22E2887B-55A9-41DC-9DE7-B03C38D3444B}" type="presOf" srcId="{DDCDA40F-8F12-4E50-AA4B-510FD3E1C9E3}" destId="{E0EDE50E-4AB9-458F-9BF6-3A6754D35DE6}" srcOrd="0" destOrd="0" presId="urn:microsoft.com/office/officeart/2005/8/layout/vList5"/>
    <dgm:cxn modelId="{C7A5E9F8-9A62-4498-A592-14348EB15A50}" srcId="{DDCDA40F-8F12-4E50-AA4B-510FD3E1C9E3}" destId="{23A956E9-A066-4CA3-BD68-ABBE0040E791}" srcOrd="1" destOrd="0" parTransId="{CBF90C2D-857A-47AB-80CC-6EECE476C969}" sibTransId="{3F0D0E17-4115-45B6-9CAA-6CB533ED341D}"/>
    <dgm:cxn modelId="{CA9D5560-39C1-4437-A7AF-F7DD21BBBC57}" srcId="{56FD36DC-3430-42CC-80FC-5261EBB93806}" destId="{93789CC6-02A4-4292-B358-B037F1B10C5A}" srcOrd="3" destOrd="0" parTransId="{711F2B76-3FE6-47E1-B040-112256E09A42}" sibTransId="{90F5523C-52EA-4667-8BAE-78321EAF0CCF}"/>
    <dgm:cxn modelId="{C0504C05-7096-4A3F-BBE8-96351425A4D5}" type="presOf" srcId="{56FD36DC-3430-42CC-80FC-5261EBB93806}" destId="{4F0CEF5F-B0AF-40FC-9A82-1B576DB21FDF}" srcOrd="0" destOrd="0" presId="urn:microsoft.com/office/officeart/2005/8/layout/vList5"/>
    <dgm:cxn modelId="{F34A676C-1997-4BCC-BAE6-E770FD0B7E08}" srcId="{B6324D06-3E25-4C29-A2FF-DDF65B0E13F9}" destId="{2CD4E081-AEA6-47D8-859E-414E634426E0}" srcOrd="1" destOrd="0" parTransId="{AB4DBBC1-90E2-4208-89B3-087F9CEF42B9}" sibTransId="{B3B3E2A2-064C-4287-8CB7-775D5A19141B}"/>
    <dgm:cxn modelId="{53E71D1F-EB1F-4E89-A076-6E2FFDF405C2}" type="presOf" srcId="{93789CC6-02A4-4292-B358-B037F1B10C5A}" destId="{1E23F01F-5A91-448C-9A22-C6B4E14CE570}" srcOrd="0" destOrd="0" presId="urn:microsoft.com/office/officeart/2005/8/layout/vList5"/>
    <dgm:cxn modelId="{CBF5591A-84E8-4C1B-B51B-12818727AD3D}" srcId="{56FD36DC-3430-42CC-80FC-5261EBB93806}" destId="{DDCDA40F-8F12-4E50-AA4B-510FD3E1C9E3}" srcOrd="0" destOrd="0" parTransId="{69FA791A-A7C6-42AA-AAAA-1C043676A20C}" sibTransId="{F6A27D0F-4BB3-4FFB-AC03-12919A186031}"/>
    <dgm:cxn modelId="{719C9FBE-A3BB-49BE-B281-A376661FB9F3}" srcId="{DDCDA40F-8F12-4E50-AA4B-510FD3E1C9E3}" destId="{BD10501D-E6C4-4E65-A354-814D7D9F36F8}" srcOrd="0" destOrd="0" parTransId="{28702AB9-4611-4100-83C0-CE54D7799A78}" sibTransId="{8F3D7B3D-5ACF-425C-B3C1-CA17B37741AB}"/>
    <dgm:cxn modelId="{A50B8AC8-E956-4614-AEA7-64DCBCC6FAF0}" type="presOf" srcId="{FFBC5B7C-8565-43CA-8C7C-0B48E68F9965}" destId="{3389495C-6341-48CC-B030-1324A1927182}" srcOrd="0" destOrd="0" presId="urn:microsoft.com/office/officeart/2005/8/layout/vList5"/>
    <dgm:cxn modelId="{09A8C19B-CA07-4284-ABD2-AE2D1774C681}" srcId="{93789CC6-02A4-4292-B358-B037F1B10C5A}" destId="{926D0167-4A4A-43F3-AD7F-257668C65AC5}" srcOrd="0" destOrd="0" parTransId="{009ED3AF-CF69-4ACF-BFE5-0833F8222CB7}" sibTransId="{30273D0B-770D-4F09-96B1-30B02A8E3652}"/>
    <dgm:cxn modelId="{4D37B131-BA80-4CFB-81EF-22371DA38923}" type="presOf" srcId="{926D0167-4A4A-43F3-AD7F-257668C65AC5}" destId="{5D1A3B3C-85DA-4E40-915D-025E8761DAF5}" srcOrd="0" destOrd="0" presId="urn:microsoft.com/office/officeart/2005/8/layout/vList5"/>
    <dgm:cxn modelId="{F94B2AD8-11CB-4CBF-BB40-8D4DC324A04F}" type="presOf" srcId="{23A956E9-A066-4CA3-BD68-ABBE0040E791}" destId="{5E689197-2E29-4D38-A36D-36E2C8A1274A}" srcOrd="0" destOrd="1" presId="urn:microsoft.com/office/officeart/2005/8/layout/vList5"/>
    <dgm:cxn modelId="{4CB78B65-2CE4-449A-BC9B-B95E7453A3BC}" type="presOf" srcId="{BD10501D-E6C4-4E65-A354-814D7D9F36F8}" destId="{5E689197-2E29-4D38-A36D-36E2C8A1274A}" srcOrd="0" destOrd="0" presId="urn:microsoft.com/office/officeart/2005/8/layout/vList5"/>
    <dgm:cxn modelId="{B08D4113-B535-41D9-8910-EA24C6F1E387}" type="presOf" srcId="{B6324D06-3E25-4C29-A2FF-DDF65B0E13F9}" destId="{2219D5B0-505A-4D8C-BA20-113BE914D256}" srcOrd="0" destOrd="0" presId="urn:microsoft.com/office/officeart/2005/8/layout/vList5"/>
    <dgm:cxn modelId="{39F67CE5-9E6C-44A3-BAE5-11E8BFE6642F}" type="presOf" srcId="{7C20A1D3-1408-4550-99A9-29956E5C4401}" destId="{49D8C211-11B4-4507-84D5-6C3136991FBB}" srcOrd="0" destOrd="1" presId="urn:microsoft.com/office/officeart/2005/8/layout/vList5"/>
    <dgm:cxn modelId="{4F72ECD3-F238-4BD9-961D-5E07ECCCA6B3}" type="presOf" srcId="{F3A668F8-4E47-40DE-B370-3CC406F2C118}" destId="{4F697881-3DAA-4C0C-A6E4-F6F6D06C5F2D}" srcOrd="0" destOrd="0" presId="urn:microsoft.com/office/officeart/2005/8/layout/vList5"/>
    <dgm:cxn modelId="{ABEA0304-E082-40C2-892C-E9F3C0FE9F2A}" type="presOf" srcId="{2CD4E081-AEA6-47D8-859E-414E634426E0}" destId="{4F697881-3DAA-4C0C-A6E4-F6F6D06C5F2D}" srcOrd="0" destOrd="1" presId="urn:microsoft.com/office/officeart/2005/8/layout/vList5"/>
    <dgm:cxn modelId="{E4C2E35F-6A08-4D71-BE64-225335DBC6A9}" type="presParOf" srcId="{4F0CEF5F-B0AF-40FC-9A82-1B576DB21FDF}" destId="{AE74CEF2-E4EF-488A-8929-ADCE4FADDC5F}" srcOrd="0" destOrd="0" presId="urn:microsoft.com/office/officeart/2005/8/layout/vList5"/>
    <dgm:cxn modelId="{16FDB9F6-2047-4EB4-B9A8-BC92122CC3B7}" type="presParOf" srcId="{AE74CEF2-E4EF-488A-8929-ADCE4FADDC5F}" destId="{E0EDE50E-4AB9-458F-9BF6-3A6754D35DE6}" srcOrd="0" destOrd="0" presId="urn:microsoft.com/office/officeart/2005/8/layout/vList5"/>
    <dgm:cxn modelId="{0F4F31CE-47E8-44E4-A2CA-CE2BA10346B7}" type="presParOf" srcId="{AE74CEF2-E4EF-488A-8929-ADCE4FADDC5F}" destId="{5E689197-2E29-4D38-A36D-36E2C8A1274A}" srcOrd="1" destOrd="0" presId="urn:microsoft.com/office/officeart/2005/8/layout/vList5"/>
    <dgm:cxn modelId="{AE0CC47A-74CE-4ACC-8673-66D619CB475F}" type="presParOf" srcId="{4F0CEF5F-B0AF-40FC-9A82-1B576DB21FDF}" destId="{AA73410B-6FDF-4F94-8259-0CD83B767A2A}" srcOrd="1" destOrd="0" presId="urn:microsoft.com/office/officeart/2005/8/layout/vList5"/>
    <dgm:cxn modelId="{E11B67E9-091B-4005-840A-9123673B3517}" type="presParOf" srcId="{4F0CEF5F-B0AF-40FC-9A82-1B576DB21FDF}" destId="{512D0F28-5F30-4C7A-BCFB-4E10991DACAE}" srcOrd="2" destOrd="0" presId="urn:microsoft.com/office/officeart/2005/8/layout/vList5"/>
    <dgm:cxn modelId="{B837D83B-A2DD-4EF5-837F-C2F7E3CBF11D}" type="presParOf" srcId="{512D0F28-5F30-4C7A-BCFB-4E10991DACAE}" destId="{3389495C-6341-48CC-B030-1324A1927182}" srcOrd="0" destOrd="0" presId="urn:microsoft.com/office/officeart/2005/8/layout/vList5"/>
    <dgm:cxn modelId="{1AFFA0BF-A230-43D6-9BFA-4B962346BDDB}" type="presParOf" srcId="{512D0F28-5F30-4C7A-BCFB-4E10991DACAE}" destId="{49D8C211-11B4-4507-84D5-6C3136991FBB}" srcOrd="1" destOrd="0" presId="urn:microsoft.com/office/officeart/2005/8/layout/vList5"/>
    <dgm:cxn modelId="{A21F307A-1B44-4754-B18C-2866F47AF078}" type="presParOf" srcId="{4F0CEF5F-B0AF-40FC-9A82-1B576DB21FDF}" destId="{5F1B7D59-228D-4838-AC42-C1E5DB6A0118}" srcOrd="3" destOrd="0" presId="urn:microsoft.com/office/officeart/2005/8/layout/vList5"/>
    <dgm:cxn modelId="{B5BC0EDA-295A-4E2B-93A9-78C476107EB3}" type="presParOf" srcId="{4F0CEF5F-B0AF-40FC-9A82-1B576DB21FDF}" destId="{F6E977D9-F28B-453C-AE6C-A00C85665392}" srcOrd="4" destOrd="0" presId="urn:microsoft.com/office/officeart/2005/8/layout/vList5"/>
    <dgm:cxn modelId="{9A03922D-9F4C-4F43-937E-110F166926FC}" type="presParOf" srcId="{F6E977D9-F28B-453C-AE6C-A00C85665392}" destId="{2219D5B0-505A-4D8C-BA20-113BE914D256}" srcOrd="0" destOrd="0" presId="urn:microsoft.com/office/officeart/2005/8/layout/vList5"/>
    <dgm:cxn modelId="{8635C65F-6768-47C1-914C-9654F71B195D}" type="presParOf" srcId="{F6E977D9-F28B-453C-AE6C-A00C85665392}" destId="{4F697881-3DAA-4C0C-A6E4-F6F6D06C5F2D}" srcOrd="1" destOrd="0" presId="urn:microsoft.com/office/officeart/2005/8/layout/vList5"/>
    <dgm:cxn modelId="{36048CB5-BE3B-487A-8A78-D4A60F7DC6AC}" type="presParOf" srcId="{4F0CEF5F-B0AF-40FC-9A82-1B576DB21FDF}" destId="{8FEFA6E3-AB2F-45CA-9477-04B049788813}" srcOrd="5" destOrd="0" presId="urn:microsoft.com/office/officeart/2005/8/layout/vList5"/>
    <dgm:cxn modelId="{CC12C6E4-3AB2-493E-9759-E473AD0C6F4B}" type="presParOf" srcId="{4F0CEF5F-B0AF-40FC-9A82-1B576DB21FDF}" destId="{2E4E0873-D8FE-4CDE-ABD8-3A4121B781A4}" srcOrd="6" destOrd="0" presId="urn:microsoft.com/office/officeart/2005/8/layout/vList5"/>
    <dgm:cxn modelId="{3D655C61-9A0A-425B-A2A5-F4177503F575}" type="presParOf" srcId="{2E4E0873-D8FE-4CDE-ABD8-3A4121B781A4}" destId="{1E23F01F-5A91-448C-9A22-C6B4E14CE570}" srcOrd="0" destOrd="0" presId="urn:microsoft.com/office/officeart/2005/8/layout/vList5"/>
    <dgm:cxn modelId="{6BB1F4C6-5ACE-4EE7-8885-64505805880D}" type="presParOf" srcId="{2E4E0873-D8FE-4CDE-ABD8-3A4121B781A4}" destId="{5D1A3B3C-85DA-4E40-915D-025E8761DAF5}" srcOrd="1"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6C46E-2C6F-4E69-8122-E25CD7A8BA8F}">
      <dsp:nvSpPr>
        <dsp:cNvPr id="0" name=""/>
        <dsp:cNvSpPr/>
      </dsp:nvSpPr>
      <dsp:spPr>
        <a:xfrm>
          <a:off x="6325299" y="0"/>
          <a:ext cx="1944149" cy="40513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endParaRPr lang="en-IN" sz="4000" kern="1200"/>
        </a:p>
      </dsp:txBody>
      <dsp:txXfrm>
        <a:off x="6325299" y="0"/>
        <a:ext cx="1944149" cy="1215390"/>
      </dsp:txXfrm>
    </dsp:sp>
    <dsp:sp modelId="{73FA1DDB-8403-4360-A57D-6BF93DC12C6B}">
      <dsp:nvSpPr>
        <dsp:cNvPr id="0" name=""/>
        <dsp:cNvSpPr/>
      </dsp:nvSpPr>
      <dsp:spPr>
        <a:xfrm>
          <a:off x="4057125" y="0"/>
          <a:ext cx="1944149" cy="40513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endParaRPr lang="en-IN" sz="4000" kern="1200"/>
        </a:p>
      </dsp:txBody>
      <dsp:txXfrm>
        <a:off x="4057125" y="0"/>
        <a:ext cx="1944149" cy="1215390"/>
      </dsp:txXfrm>
    </dsp:sp>
    <dsp:sp modelId="{707F5E5A-CF06-41C7-B3F5-DC6864F226C0}">
      <dsp:nvSpPr>
        <dsp:cNvPr id="0" name=""/>
        <dsp:cNvSpPr/>
      </dsp:nvSpPr>
      <dsp:spPr>
        <a:xfrm>
          <a:off x="1788951" y="0"/>
          <a:ext cx="1944149" cy="4051300"/>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305816" tIns="305816" rIns="305816" bIns="305816" numCol="1" spcCol="1270" anchor="ctr" anchorCtr="0">
          <a:noAutofit/>
        </a:bodyPr>
        <a:lstStyle/>
        <a:p>
          <a:pPr lvl="0" algn="ctr" defTabSz="1911350">
            <a:lnSpc>
              <a:spcPct val="90000"/>
            </a:lnSpc>
            <a:spcBef>
              <a:spcPct val="0"/>
            </a:spcBef>
            <a:spcAft>
              <a:spcPct val="35000"/>
            </a:spcAft>
          </a:pPr>
          <a:endParaRPr lang="en-IN" sz="4300" kern="1200" dirty="0"/>
        </a:p>
      </dsp:txBody>
      <dsp:txXfrm>
        <a:off x="1788951" y="0"/>
        <a:ext cx="1944149" cy="1215390"/>
      </dsp:txXfrm>
    </dsp:sp>
    <dsp:sp modelId="{41E8EB88-DCAD-4431-B80C-9A5FE6C3EEA6}">
      <dsp:nvSpPr>
        <dsp:cNvPr id="0" name=""/>
        <dsp:cNvSpPr/>
      </dsp:nvSpPr>
      <dsp:spPr>
        <a:xfrm>
          <a:off x="1971733" y="1941127"/>
          <a:ext cx="1620124" cy="8100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t>Foreign Investment</a:t>
          </a:r>
          <a:endParaRPr lang="en-IN" sz="2200" kern="1200" dirty="0"/>
        </a:p>
      </dsp:txBody>
      <dsp:txXfrm>
        <a:off x="1995459" y="1964853"/>
        <a:ext cx="1572672" cy="762610"/>
      </dsp:txXfrm>
    </dsp:sp>
    <dsp:sp modelId="{68B4B770-89A4-452C-98A7-ECD7D7F8B479}">
      <dsp:nvSpPr>
        <dsp:cNvPr id="0" name=""/>
        <dsp:cNvSpPr/>
      </dsp:nvSpPr>
      <dsp:spPr>
        <a:xfrm rot="18195652">
          <a:off x="3370702" y="1918623"/>
          <a:ext cx="979545" cy="35991"/>
        </a:xfrm>
        <a:custGeom>
          <a:avLst/>
          <a:gdLst/>
          <a:ahLst/>
          <a:cxnLst/>
          <a:rect l="0" t="0" r="0" b="0"/>
          <a:pathLst>
            <a:path>
              <a:moveTo>
                <a:pt x="0" y="17995"/>
              </a:moveTo>
              <a:lnTo>
                <a:pt x="979545" y="1799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3835986" y="1912130"/>
        <a:ext cx="48977" cy="48977"/>
      </dsp:txXfrm>
    </dsp:sp>
    <dsp:sp modelId="{3741FEE5-BDD9-4A64-9BC4-4CCE0B04188E}">
      <dsp:nvSpPr>
        <dsp:cNvPr id="0" name=""/>
        <dsp:cNvSpPr/>
      </dsp:nvSpPr>
      <dsp:spPr>
        <a:xfrm>
          <a:off x="4129091" y="1122048"/>
          <a:ext cx="1620124" cy="81006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t>FPI</a:t>
          </a:r>
          <a:endParaRPr lang="en-IN" sz="2200" kern="1200" dirty="0"/>
        </a:p>
      </dsp:txBody>
      <dsp:txXfrm>
        <a:off x="4152817" y="1145774"/>
        <a:ext cx="1572672" cy="762610"/>
      </dsp:txXfrm>
    </dsp:sp>
    <dsp:sp modelId="{53F4ED8A-6F13-41D2-A575-0D5DB2159723}">
      <dsp:nvSpPr>
        <dsp:cNvPr id="0" name=""/>
        <dsp:cNvSpPr/>
      </dsp:nvSpPr>
      <dsp:spPr>
        <a:xfrm rot="433945">
          <a:off x="5746255" y="1555918"/>
          <a:ext cx="744015" cy="35991"/>
        </a:xfrm>
        <a:custGeom>
          <a:avLst/>
          <a:gdLst/>
          <a:ahLst/>
          <a:cxnLst/>
          <a:rect l="0" t="0" r="0" b="0"/>
          <a:pathLst>
            <a:path>
              <a:moveTo>
                <a:pt x="0" y="17995"/>
              </a:moveTo>
              <a:lnTo>
                <a:pt x="744015" y="17995"/>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6099663" y="1555313"/>
        <a:ext cx="37200" cy="37200"/>
      </dsp:txXfrm>
    </dsp:sp>
    <dsp:sp modelId="{3411CBC8-99EF-488F-82E6-B6D055F283E7}">
      <dsp:nvSpPr>
        <dsp:cNvPr id="0" name=""/>
        <dsp:cNvSpPr/>
      </dsp:nvSpPr>
      <dsp:spPr>
        <a:xfrm>
          <a:off x="6487311" y="1215716"/>
          <a:ext cx="1620124" cy="81006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t>FIIs</a:t>
          </a:r>
          <a:endParaRPr lang="en-IN" sz="2200" kern="1200" dirty="0"/>
        </a:p>
      </dsp:txBody>
      <dsp:txXfrm>
        <a:off x="6511037" y="1239442"/>
        <a:ext cx="1572672" cy="762610"/>
      </dsp:txXfrm>
    </dsp:sp>
    <dsp:sp modelId="{789E4CE7-6B83-44D5-888A-A06999AB35A8}">
      <dsp:nvSpPr>
        <dsp:cNvPr id="0" name=""/>
        <dsp:cNvSpPr/>
      </dsp:nvSpPr>
      <dsp:spPr>
        <a:xfrm rot="3254934">
          <a:off x="5486618" y="2021703"/>
          <a:ext cx="1263289" cy="35991"/>
        </a:xfrm>
        <a:custGeom>
          <a:avLst/>
          <a:gdLst/>
          <a:ahLst/>
          <a:cxnLst/>
          <a:rect l="0" t="0" r="0" b="0"/>
          <a:pathLst>
            <a:path>
              <a:moveTo>
                <a:pt x="0" y="17995"/>
              </a:moveTo>
              <a:lnTo>
                <a:pt x="1263289" y="17995"/>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6086681" y="2008117"/>
        <a:ext cx="63164" cy="63164"/>
      </dsp:txXfrm>
    </dsp:sp>
    <dsp:sp modelId="{42E17672-779B-4EF4-AA2A-7D4E8E9977F1}">
      <dsp:nvSpPr>
        <dsp:cNvPr id="0" name=""/>
        <dsp:cNvSpPr/>
      </dsp:nvSpPr>
      <dsp:spPr>
        <a:xfrm>
          <a:off x="6487311" y="2147287"/>
          <a:ext cx="1620124" cy="81006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t>Offshore funds</a:t>
          </a:r>
          <a:endParaRPr lang="en-IN" sz="2200" kern="1200" dirty="0"/>
        </a:p>
      </dsp:txBody>
      <dsp:txXfrm>
        <a:off x="6511037" y="2171013"/>
        <a:ext cx="1572672" cy="762610"/>
      </dsp:txXfrm>
    </dsp:sp>
    <dsp:sp modelId="{FA48BB6C-816C-4884-82B6-295E2DC8AFDF}">
      <dsp:nvSpPr>
        <dsp:cNvPr id="0" name=""/>
        <dsp:cNvSpPr/>
      </dsp:nvSpPr>
      <dsp:spPr>
        <a:xfrm rot="4160031">
          <a:off x="5072571" y="2487489"/>
          <a:ext cx="2091385" cy="35991"/>
        </a:xfrm>
        <a:custGeom>
          <a:avLst/>
          <a:gdLst/>
          <a:ahLst/>
          <a:cxnLst/>
          <a:rect l="0" t="0" r="0" b="0"/>
          <a:pathLst>
            <a:path>
              <a:moveTo>
                <a:pt x="0" y="17995"/>
              </a:moveTo>
              <a:lnTo>
                <a:pt x="2091385" y="17995"/>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IN" sz="700" kern="1200"/>
        </a:p>
      </dsp:txBody>
      <dsp:txXfrm>
        <a:off x="6065979" y="2453200"/>
        <a:ext cx="104569" cy="104569"/>
      </dsp:txXfrm>
    </dsp:sp>
    <dsp:sp modelId="{85B1073B-6A04-4807-8057-862FA2DD87FC}">
      <dsp:nvSpPr>
        <dsp:cNvPr id="0" name=""/>
        <dsp:cNvSpPr/>
      </dsp:nvSpPr>
      <dsp:spPr>
        <a:xfrm>
          <a:off x="6487311" y="3078859"/>
          <a:ext cx="1620124" cy="81006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t>ADRs/GDRs</a:t>
          </a:r>
          <a:endParaRPr lang="en-IN" sz="2200" kern="1200" dirty="0"/>
        </a:p>
      </dsp:txBody>
      <dsp:txXfrm>
        <a:off x="6511037" y="3102585"/>
        <a:ext cx="1572672" cy="762610"/>
      </dsp:txXfrm>
    </dsp:sp>
    <dsp:sp modelId="{3C9DC00A-2832-4F13-A0CE-4F3EA0B324D1}">
      <dsp:nvSpPr>
        <dsp:cNvPr id="0" name=""/>
        <dsp:cNvSpPr/>
      </dsp:nvSpPr>
      <dsp:spPr>
        <a:xfrm rot="3709358">
          <a:off x="3276132" y="2855464"/>
          <a:ext cx="1196387" cy="35991"/>
        </a:xfrm>
        <a:custGeom>
          <a:avLst/>
          <a:gdLst/>
          <a:ahLst/>
          <a:cxnLst/>
          <a:rect l="0" t="0" r="0" b="0"/>
          <a:pathLst>
            <a:path>
              <a:moveTo>
                <a:pt x="0" y="17995"/>
              </a:moveTo>
              <a:lnTo>
                <a:pt x="1196387" y="1799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a:off x="3844417" y="2843550"/>
        <a:ext cx="59819" cy="59819"/>
      </dsp:txXfrm>
    </dsp:sp>
    <dsp:sp modelId="{6AD21CC5-537E-4AAF-A0AB-C3E441508BAF}">
      <dsp:nvSpPr>
        <dsp:cNvPr id="0" name=""/>
        <dsp:cNvSpPr/>
      </dsp:nvSpPr>
      <dsp:spPr>
        <a:xfrm>
          <a:off x="4156795" y="2995730"/>
          <a:ext cx="1620124" cy="81006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IN" sz="2200" kern="1200" dirty="0" smtClean="0"/>
            <a:t>FDI</a:t>
          </a:r>
          <a:endParaRPr lang="en-IN" sz="2200" kern="1200" dirty="0"/>
        </a:p>
      </dsp:txBody>
      <dsp:txXfrm>
        <a:off x="4180521" y="3019456"/>
        <a:ext cx="1572672" cy="7626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66B944-F30E-4A1C-BFD1-37E806F89D43}">
      <dsp:nvSpPr>
        <dsp:cNvPr id="0" name=""/>
        <dsp:cNvSpPr/>
      </dsp:nvSpPr>
      <dsp:spPr>
        <a:xfrm>
          <a:off x="4039960" y="2072397"/>
          <a:ext cx="1978479" cy="1978479"/>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IN" sz="1700" kern="1200" dirty="0" smtClean="0"/>
            <a:t>Basis Of Classification</a:t>
          </a:r>
          <a:endParaRPr lang="en-IN" sz="1700" kern="1200" dirty="0"/>
        </a:p>
      </dsp:txBody>
      <dsp:txXfrm>
        <a:off x="4329702" y="2362139"/>
        <a:ext cx="1398995" cy="1398995"/>
      </dsp:txXfrm>
    </dsp:sp>
    <dsp:sp modelId="{D3A51DE4-0ACD-41FA-B402-AD4F49B301F3}">
      <dsp:nvSpPr>
        <dsp:cNvPr id="0" name=""/>
        <dsp:cNvSpPr/>
      </dsp:nvSpPr>
      <dsp:spPr>
        <a:xfrm rot="11700000">
          <a:off x="2542794" y="2310839"/>
          <a:ext cx="1473153" cy="563866"/>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59E4C87-3C96-4EE3-A9EA-4D9591501296}">
      <dsp:nvSpPr>
        <dsp:cNvPr id="0" name=""/>
        <dsp:cNvSpPr/>
      </dsp:nvSpPr>
      <dsp:spPr>
        <a:xfrm>
          <a:off x="1628115" y="1650310"/>
          <a:ext cx="1879555" cy="150364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IN" sz="2100" kern="1200" dirty="0" smtClean="0"/>
            <a:t>By Direction</a:t>
          </a:r>
          <a:endParaRPr lang="en-IN" sz="2100" kern="1200" dirty="0"/>
        </a:p>
      </dsp:txBody>
      <dsp:txXfrm>
        <a:off x="1672155" y="1694350"/>
        <a:ext cx="1791475" cy="1415564"/>
      </dsp:txXfrm>
    </dsp:sp>
    <dsp:sp modelId="{46C32394-ACF5-4393-A6E2-98A4154E2AB5}">
      <dsp:nvSpPr>
        <dsp:cNvPr id="0" name=""/>
        <dsp:cNvSpPr/>
      </dsp:nvSpPr>
      <dsp:spPr>
        <a:xfrm rot="14700000">
          <a:off x="3527026" y="1137877"/>
          <a:ext cx="1473153" cy="563866"/>
        </a:xfrm>
        <a:prstGeom prst="leftArrow">
          <a:avLst>
            <a:gd name="adj1" fmla="val 60000"/>
            <a:gd name="adj2" fmla="val 50000"/>
          </a:avLst>
        </a:prstGeom>
        <a:solidFill>
          <a:schemeClr val="accent4">
            <a:hueOff val="6807678"/>
            <a:satOff val="-7995"/>
            <a:lumOff val="307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43B602-67B5-439B-BA6E-895F5DFA365E}">
      <dsp:nvSpPr>
        <dsp:cNvPr id="0" name=""/>
        <dsp:cNvSpPr/>
      </dsp:nvSpPr>
      <dsp:spPr>
        <a:xfrm>
          <a:off x="3012534" y="422"/>
          <a:ext cx="1879555" cy="1503644"/>
        </a:xfrm>
        <a:prstGeom prst="roundRect">
          <a:avLst>
            <a:gd name="adj" fmla="val 10000"/>
          </a:avLst>
        </a:prstGeom>
        <a:solidFill>
          <a:schemeClr val="accent4">
            <a:hueOff val="6807678"/>
            <a:satOff val="-7995"/>
            <a:lumOff val="307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IN" sz="2100" kern="1200" dirty="0" smtClean="0"/>
            <a:t>By </a:t>
          </a:r>
          <a:r>
            <a:rPr lang="en-IN" sz="2100" kern="1200" dirty="0" smtClean="0"/>
            <a:t>Target/Asset-based view</a:t>
          </a:r>
          <a:endParaRPr lang="en-IN" sz="2100" kern="1200" dirty="0"/>
        </a:p>
      </dsp:txBody>
      <dsp:txXfrm>
        <a:off x="3056574" y="44462"/>
        <a:ext cx="1791475" cy="1415564"/>
      </dsp:txXfrm>
    </dsp:sp>
    <dsp:sp modelId="{D0E89DA2-A39E-4246-BDD5-D48184BF13C4}">
      <dsp:nvSpPr>
        <dsp:cNvPr id="0" name=""/>
        <dsp:cNvSpPr/>
      </dsp:nvSpPr>
      <dsp:spPr>
        <a:xfrm rot="17700000">
          <a:off x="5058219" y="1137877"/>
          <a:ext cx="1473153" cy="563866"/>
        </a:xfrm>
        <a:prstGeom prst="leftArrow">
          <a:avLst>
            <a:gd name="adj1" fmla="val 60000"/>
            <a:gd name="adj2" fmla="val 50000"/>
          </a:avLst>
        </a:prstGeom>
        <a:solidFill>
          <a:schemeClr val="accent4">
            <a:hueOff val="13615356"/>
            <a:satOff val="-15991"/>
            <a:lumOff val="614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E22AF4E-AEB4-4A6B-A4D9-44427C7B29AF}">
      <dsp:nvSpPr>
        <dsp:cNvPr id="0" name=""/>
        <dsp:cNvSpPr/>
      </dsp:nvSpPr>
      <dsp:spPr>
        <a:xfrm>
          <a:off x="5166309" y="422"/>
          <a:ext cx="1879555" cy="1503644"/>
        </a:xfrm>
        <a:prstGeom prst="roundRect">
          <a:avLst>
            <a:gd name="adj" fmla="val 10000"/>
          </a:avLst>
        </a:prstGeom>
        <a:solidFill>
          <a:schemeClr val="accent4">
            <a:hueOff val="13615356"/>
            <a:satOff val="-15991"/>
            <a:lumOff val="614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IN" sz="2100" kern="1200" dirty="0" smtClean="0"/>
            <a:t>By Nature of Business Activity</a:t>
          </a:r>
          <a:endParaRPr lang="en-IN" sz="2100" kern="1200" dirty="0"/>
        </a:p>
      </dsp:txBody>
      <dsp:txXfrm>
        <a:off x="5210349" y="44462"/>
        <a:ext cx="1791475" cy="1415564"/>
      </dsp:txXfrm>
    </dsp:sp>
    <dsp:sp modelId="{957F7F8C-A357-4FF0-B974-C9DA9314B199}">
      <dsp:nvSpPr>
        <dsp:cNvPr id="0" name=""/>
        <dsp:cNvSpPr/>
      </dsp:nvSpPr>
      <dsp:spPr>
        <a:xfrm rot="20700000">
          <a:off x="6042451" y="2310839"/>
          <a:ext cx="1473153" cy="563866"/>
        </a:xfrm>
        <a:prstGeom prst="leftArrow">
          <a:avLst>
            <a:gd name="adj1" fmla="val 60000"/>
            <a:gd name="adj2" fmla="val 50000"/>
          </a:avLst>
        </a:prstGeom>
        <a:solidFill>
          <a:schemeClr val="accent4">
            <a:hueOff val="20423033"/>
            <a:satOff val="-23986"/>
            <a:lumOff val="921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A991B71-253C-49B8-B69E-A1AB44157327}">
      <dsp:nvSpPr>
        <dsp:cNvPr id="0" name=""/>
        <dsp:cNvSpPr/>
      </dsp:nvSpPr>
      <dsp:spPr>
        <a:xfrm>
          <a:off x="6550729" y="1650310"/>
          <a:ext cx="1879555" cy="1503644"/>
        </a:xfrm>
        <a:prstGeom prst="roundRect">
          <a:avLst>
            <a:gd name="adj" fmla="val 10000"/>
          </a:avLst>
        </a:prstGeom>
        <a:solidFill>
          <a:schemeClr val="accent4">
            <a:hueOff val="20423033"/>
            <a:satOff val="-23986"/>
            <a:lumOff val="9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IN" sz="2100" kern="1200" dirty="0" smtClean="0"/>
            <a:t>By Motive</a:t>
          </a:r>
          <a:endParaRPr lang="en-IN" sz="2100" kern="1200" dirty="0"/>
        </a:p>
      </dsp:txBody>
      <dsp:txXfrm>
        <a:off x="6594769" y="1694350"/>
        <a:ext cx="1791475" cy="14155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86D61B-AD47-4062-9C77-77DD8329EDF6}">
      <dsp:nvSpPr>
        <dsp:cNvPr id="0" name=""/>
        <dsp:cNvSpPr/>
      </dsp:nvSpPr>
      <dsp:spPr>
        <a:xfrm rot="5400000">
          <a:off x="6392141" y="-2656898"/>
          <a:ext cx="895141" cy="6437376"/>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Establishment of wholly new operational facilities from scratch in the host country.</a:t>
          </a:r>
          <a:endParaRPr lang="en-IN" sz="1700" kern="1200" dirty="0"/>
        </a:p>
        <a:p>
          <a:pPr marL="171450" lvl="1" indent="-171450" algn="l" defTabSz="755650">
            <a:lnSpc>
              <a:spcPct val="90000"/>
            </a:lnSpc>
            <a:spcBef>
              <a:spcPct val="0"/>
            </a:spcBef>
            <a:spcAft>
              <a:spcPct val="15000"/>
            </a:spcAft>
            <a:buChar char="••"/>
          </a:pPr>
          <a:r>
            <a:rPr lang="en-IN" sz="1700" kern="1200" dirty="0" smtClean="0"/>
            <a:t>Long term</a:t>
          </a:r>
          <a:endParaRPr lang="en-IN" sz="1700" kern="1200" dirty="0"/>
        </a:p>
      </dsp:txBody>
      <dsp:txXfrm rot="-5400000">
        <a:off x="3621024" y="157916"/>
        <a:ext cx="6393679" cy="807747"/>
      </dsp:txXfrm>
    </dsp:sp>
    <dsp:sp modelId="{183E00DF-6213-4ED2-92A3-9611EF9064E1}">
      <dsp:nvSpPr>
        <dsp:cNvPr id="0" name=""/>
        <dsp:cNvSpPr/>
      </dsp:nvSpPr>
      <dsp:spPr>
        <a:xfrm>
          <a:off x="0" y="2326"/>
          <a:ext cx="3621024" cy="111892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IN" sz="3200" kern="1200" dirty="0" smtClean="0"/>
            <a:t>Greenfield Investment</a:t>
          </a:r>
          <a:endParaRPr lang="en-IN" sz="3200" kern="1200" dirty="0"/>
        </a:p>
      </dsp:txBody>
      <dsp:txXfrm>
        <a:off x="54622" y="56948"/>
        <a:ext cx="3511780" cy="1009683"/>
      </dsp:txXfrm>
    </dsp:sp>
    <dsp:sp modelId="{D00297C2-A36E-4441-8D2A-5702152EE72C}">
      <dsp:nvSpPr>
        <dsp:cNvPr id="0" name=""/>
        <dsp:cNvSpPr/>
      </dsp:nvSpPr>
      <dsp:spPr>
        <a:xfrm rot="5400000">
          <a:off x="6392141" y="-1482024"/>
          <a:ext cx="895141" cy="6437376"/>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Two or more independent business entities which are resident in different countries combine their assets and operations to form a new and separate legal entity. </a:t>
          </a:r>
          <a:endParaRPr lang="en-IN" sz="1700" kern="1200" dirty="0"/>
        </a:p>
      </dsp:txBody>
      <dsp:txXfrm rot="-5400000">
        <a:off x="3621024" y="1332790"/>
        <a:ext cx="6393679" cy="807747"/>
      </dsp:txXfrm>
    </dsp:sp>
    <dsp:sp modelId="{5C829978-9242-48BB-817F-2F6D5C0F8933}">
      <dsp:nvSpPr>
        <dsp:cNvPr id="0" name=""/>
        <dsp:cNvSpPr/>
      </dsp:nvSpPr>
      <dsp:spPr>
        <a:xfrm>
          <a:off x="0" y="1177199"/>
          <a:ext cx="3621024" cy="111892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IN" sz="3200" kern="1200" dirty="0" smtClean="0"/>
            <a:t>Mergers</a:t>
          </a:r>
          <a:endParaRPr lang="en-IN" sz="3200" kern="1200" dirty="0"/>
        </a:p>
      </dsp:txBody>
      <dsp:txXfrm>
        <a:off x="54622" y="1231821"/>
        <a:ext cx="3511780" cy="1009683"/>
      </dsp:txXfrm>
    </dsp:sp>
    <dsp:sp modelId="{FDE642F6-A137-464E-8169-D8F175109BCF}">
      <dsp:nvSpPr>
        <dsp:cNvPr id="0" name=""/>
        <dsp:cNvSpPr/>
      </dsp:nvSpPr>
      <dsp:spPr>
        <a:xfrm rot="5400000">
          <a:off x="6392141" y="-307151"/>
          <a:ext cx="895141" cy="6437376"/>
        </a:xfrm>
        <a:prstGeom prst="round2Same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IN" sz="1700" kern="1200" dirty="0" smtClean="0"/>
            <a:t>Purchase of an existing venture</a:t>
          </a:r>
          <a:endParaRPr lang="en-IN" sz="1700" kern="1200" dirty="0"/>
        </a:p>
        <a:p>
          <a:pPr marL="171450" lvl="1" indent="-171450" algn="l" defTabSz="755650">
            <a:lnSpc>
              <a:spcPct val="90000"/>
            </a:lnSpc>
            <a:spcBef>
              <a:spcPct val="0"/>
            </a:spcBef>
            <a:spcAft>
              <a:spcPct val="15000"/>
            </a:spcAft>
            <a:buChar char="••"/>
          </a:pPr>
          <a:r>
            <a:rPr lang="en-IN" sz="1700" kern="1200" dirty="0" smtClean="0"/>
            <a:t>Can be hostile </a:t>
          </a:r>
          <a:r>
            <a:rPr lang="en-IN" sz="1700" kern="1200" dirty="0" smtClean="0"/>
            <a:t>or </a:t>
          </a:r>
          <a:r>
            <a:rPr lang="en-IN" sz="1700" kern="1200" dirty="0" smtClean="0"/>
            <a:t>friendly</a:t>
          </a:r>
          <a:endParaRPr lang="en-IN" sz="1700" kern="1200" dirty="0"/>
        </a:p>
      </dsp:txBody>
      <dsp:txXfrm rot="-5400000">
        <a:off x="3621024" y="2507663"/>
        <a:ext cx="6393679" cy="807747"/>
      </dsp:txXfrm>
    </dsp:sp>
    <dsp:sp modelId="{D97DB210-0B63-4453-9A93-A3FAD72BE942}">
      <dsp:nvSpPr>
        <dsp:cNvPr id="0" name=""/>
        <dsp:cNvSpPr/>
      </dsp:nvSpPr>
      <dsp:spPr>
        <a:xfrm>
          <a:off x="0" y="2352073"/>
          <a:ext cx="3621024" cy="1118927"/>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IN" sz="3200" kern="1200" dirty="0" smtClean="0"/>
            <a:t>Acquisitions</a:t>
          </a:r>
          <a:endParaRPr lang="en-IN" sz="3200" kern="1200" dirty="0"/>
        </a:p>
      </dsp:txBody>
      <dsp:txXfrm>
        <a:off x="54622" y="2406695"/>
        <a:ext cx="3511780" cy="1009683"/>
      </dsp:txXfrm>
    </dsp:sp>
    <dsp:sp modelId="{36101F65-676A-4234-B74E-FEDF505A50F4}">
      <dsp:nvSpPr>
        <dsp:cNvPr id="0" name=""/>
        <dsp:cNvSpPr/>
      </dsp:nvSpPr>
      <dsp:spPr>
        <a:xfrm rot="5400000">
          <a:off x="6392141" y="867722"/>
          <a:ext cx="895141" cy="6437376"/>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IN" sz="1700" kern="1200" dirty="0" smtClean="0"/>
            <a:t>Combination of greenfield and M&amp;As</a:t>
          </a:r>
          <a:endParaRPr lang="en-IN" sz="1700" kern="1200" dirty="0"/>
        </a:p>
        <a:p>
          <a:pPr marL="171450" lvl="1" indent="-171450" algn="l" defTabSz="755650">
            <a:lnSpc>
              <a:spcPct val="90000"/>
            </a:lnSpc>
            <a:spcBef>
              <a:spcPct val="0"/>
            </a:spcBef>
            <a:spcAft>
              <a:spcPct val="15000"/>
            </a:spcAft>
            <a:buChar char="••"/>
          </a:pPr>
          <a:r>
            <a:rPr lang="en-IN" sz="1700" kern="1200" dirty="0" smtClean="0"/>
            <a:t>Infusion of fresh capital and assets after acquisition</a:t>
          </a:r>
          <a:endParaRPr lang="en-IN" sz="1700" kern="1200" dirty="0"/>
        </a:p>
      </dsp:txBody>
      <dsp:txXfrm rot="-5400000">
        <a:off x="3621024" y="3682537"/>
        <a:ext cx="6393679" cy="807747"/>
      </dsp:txXfrm>
    </dsp:sp>
    <dsp:sp modelId="{2822B865-4E76-4DFE-8C94-B09B04CEAD2A}">
      <dsp:nvSpPr>
        <dsp:cNvPr id="0" name=""/>
        <dsp:cNvSpPr/>
      </dsp:nvSpPr>
      <dsp:spPr>
        <a:xfrm>
          <a:off x="0" y="3526946"/>
          <a:ext cx="3621024" cy="111892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IN" sz="3200" kern="1200" dirty="0" smtClean="0"/>
            <a:t>Brownfield investment</a:t>
          </a:r>
          <a:endParaRPr lang="en-IN" sz="3200" kern="1200" dirty="0"/>
        </a:p>
      </dsp:txBody>
      <dsp:txXfrm>
        <a:off x="54622" y="3581568"/>
        <a:ext cx="3511780" cy="10096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689197-2E29-4D38-A36D-36E2C8A1274A}">
      <dsp:nvSpPr>
        <dsp:cNvPr id="0" name=""/>
        <dsp:cNvSpPr/>
      </dsp:nvSpPr>
      <dsp:spPr>
        <a:xfrm rot="5400000">
          <a:off x="6975714" y="-2912622"/>
          <a:ext cx="943315" cy="7009291"/>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100000"/>
            </a:lnSpc>
            <a:spcBef>
              <a:spcPct val="0"/>
            </a:spcBef>
            <a:spcAft>
              <a:spcPct val="15000"/>
            </a:spcAft>
            <a:buChar char="••"/>
          </a:pPr>
          <a:r>
            <a:rPr lang="en-US" sz="1300" kern="1200" dirty="0" smtClean="0"/>
            <a:t>To take advantage of natural resources </a:t>
          </a:r>
          <a:endParaRPr lang="en-IN" sz="1300" kern="1200" dirty="0"/>
        </a:p>
        <a:p>
          <a:pPr marL="114300" lvl="1" indent="-114300" algn="l" defTabSz="577850">
            <a:lnSpc>
              <a:spcPct val="100000"/>
            </a:lnSpc>
            <a:spcBef>
              <a:spcPct val="0"/>
            </a:spcBef>
            <a:spcAft>
              <a:spcPct val="15000"/>
            </a:spcAft>
            <a:buChar char="••"/>
          </a:pPr>
          <a:r>
            <a:rPr lang="en-US" sz="1300" kern="1200" dirty="0" smtClean="0"/>
            <a:t>Likely to promote exports in the host economy</a:t>
          </a:r>
          <a:endParaRPr lang="en-IN" sz="1300" kern="1200" dirty="0"/>
        </a:p>
      </dsp:txBody>
      <dsp:txXfrm rot="-5400000">
        <a:off x="3942727" y="166414"/>
        <a:ext cx="6963242" cy="851217"/>
      </dsp:txXfrm>
    </dsp:sp>
    <dsp:sp modelId="{E0EDE50E-4AB9-458F-9BF6-3A6754D35DE6}">
      <dsp:nvSpPr>
        <dsp:cNvPr id="0" name=""/>
        <dsp:cNvSpPr/>
      </dsp:nvSpPr>
      <dsp:spPr>
        <a:xfrm>
          <a:off x="37359" y="2451"/>
          <a:ext cx="3942726" cy="117914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100000"/>
            </a:lnSpc>
            <a:spcBef>
              <a:spcPct val="0"/>
            </a:spcBef>
            <a:spcAft>
              <a:spcPct val="35000"/>
            </a:spcAft>
          </a:pPr>
          <a:r>
            <a:rPr lang="en-IN" sz="3100" kern="1200" dirty="0" smtClean="0"/>
            <a:t>Resource- Seeking</a:t>
          </a:r>
          <a:endParaRPr lang="en-IN" sz="3100" kern="1200" dirty="0"/>
        </a:p>
      </dsp:txBody>
      <dsp:txXfrm>
        <a:off x="94920" y="60012"/>
        <a:ext cx="3827604" cy="1064022"/>
      </dsp:txXfrm>
    </dsp:sp>
    <dsp:sp modelId="{49D8C211-11B4-4507-84D5-6C3136991FBB}">
      <dsp:nvSpPr>
        <dsp:cNvPr id="0" name=""/>
        <dsp:cNvSpPr/>
      </dsp:nvSpPr>
      <dsp:spPr>
        <a:xfrm rot="5400000">
          <a:off x="6975714" y="-1674520"/>
          <a:ext cx="943315" cy="7009291"/>
        </a:xfrm>
        <a:prstGeom prst="round2SameRect">
          <a:avLst/>
        </a:prstGeom>
        <a:solidFill>
          <a:schemeClr val="accent2">
            <a:tint val="40000"/>
            <a:alpha val="90000"/>
            <a:hueOff val="658188"/>
            <a:satOff val="-1724"/>
            <a:lumOff val="617"/>
            <a:alphaOff val="0"/>
          </a:schemeClr>
        </a:solidFill>
        <a:ln w="12700" cap="flat" cmpd="sng" algn="ctr">
          <a:solidFill>
            <a:schemeClr val="accent2">
              <a:tint val="40000"/>
              <a:alpha val="90000"/>
              <a:hueOff val="658188"/>
              <a:satOff val="-1724"/>
              <a:lumOff val="6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100000"/>
            </a:lnSpc>
            <a:spcBef>
              <a:spcPct val="0"/>
            </a:spcBef>
            <a:spcAft>
              <a:spcPct val="15000"/>
            </a:spcAft>
            <a:buChar char="••"/>
          </a:pPr>
          <a:r>
            <a:rPr lang="en-US" sz="1300" kern="1200" dirty="0" smtClean="0"/>
            <a:t>To directly serve that market with local production and distribution rather than through exporting.</a:t>
          </a:r>
          <a:endParaRPr lang="en-IN" sz="1300" kern="1200" dirty="0"/>
        </a:p>
        <a:p>
          <a:pPr marL="114300" lvl="1" indent="-114300" algn="l" defTabSz="577850">
            <a:lnSpc>
              <a:spcPct val="100000"/>
            </a:lnSpc>
            <a:spcBef>
              <a:spcPct val="0"/>
            </a:spcBef>
            <a:spcAft>
              <a:spcPct val="15000"/>
            </a:spcAft>
            <a:buChar char="••"/>
          </a:pPr>
          <a:r>
            <a:rPr lang="en-US" sz="1300" kern="1200" dirty="0" smtClean="0"/>
            <a:t>Gain access to large overseas market and to reap the benefits of economies of scale</a:t>
          </a:r>
          <a:endParaRPr lang="en-IN" sz="1300" kern="1200" dirty="0"/>
        </a:p>
      </dsp:txBody>
      <dsp:txXfrm rot="-5400000">
        <a:off x="3942727" y="1404516"/>
        <a:ext cx="6963242" cy="851217"/>
      </dsp:txXfrm>
    </dsp:sp>
    <dsp:sp modelId="{3389495C-6341-48CC-B030-1324A1927182}">
      <dsp:nvSpPr>
        <dsp:cNvPr id="0" name=""/>
        <dsp:cNvSpPr/>
      </dsp:nvSpPr>
      <dsp:spPr>
        <a:xfrm>
          <a:off x="0" y="1240553"/>
          <a:ext cx="3942726" cy="1179144"/>
        </a:xfrm>
        <a:prstGeom prst="roundRect">
          <a:avLst/>
        </a:prstGeom>
        <a:solidFill>
          <a:schemeClr val="accent2">
            <a:hueOff val="635930"/>
            <a:satOff val="-14509"/>
            <a:lumOff val="536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100000"/>
            </a:lnSpc>
            <a:spcBef>
              <a:spcPct val="0"/>
            </a:spcBef>
            <a:spcAft>
              <a:spcPct val="35000"/>
            </a:spcAft>
          </a:pPr>
          <a:r>
            <a:rPr lang="en-IN" sz="3100" kern="1200" dirty="0" smtClean="0"/>
            <a:t>Market-seeking</a:t>
          </a:r>
          <a:endParaRPr lang="en-IN" sz="3100" kern="1200" dirty="0"/>
        </a:p>
      </dsp:txBody>
      <dsp:txXfrm>
        <a:off x="57561" y="1298114"/>
        <a:ext cx="3827604" cy="1064022"/>
      </dsp:txXfrm>
    </dsp:sp>
    <dsp:sp modelId="{4F697881-3DAA-4C0C-A6E4-F6F6D06C5F2D}">
      <dsp:nvSpPr>
        <dsp:cNvPr id="0" name=""/>
        <dsp:cNvSpPr/>
      </dsp:nvSpPr>
      <dsp:spPr>
        <a:xfrm rot="5400000">
          <a:off x="6975714" y="-436419"/>
          <a:ext cx="943315" cy="7009291"/>
        </a:xfrm>
        <a:prstGeom prst="round2SameRect">
          <a:avLst/>
        </a:prstGeom>
        <a:solidFill>
          <a:schemeClr val="accent2">
            <a:tint val="40000"/>
            <a:alpha val="90000"/>
            <a:hueOff val="1316376"/>
            <a:satOff val="-3449"/>
            <a:lumOff val="1235"/>
            <a:alphaOff val="0"/>
          </a:schemeClr>
        </a:solidFill>
        <a:ln w="12700" cap="flat" cmpd="sng" algn="ctr">
          <a:solidFill>
            <a:schemeClr val="accent2">
              <a:tint val="40000"/>
              <a:alpha val="90000"/>
              <a:hueOff val="1316376"/>
              <a:satOff val="-3449"/>
              <a:lumOff val="123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100000"/>
            </a:lnSpc>
            <a:spcBef>
              <a:spcPct val="0"/>
            </a:spcBef>
            <a:spcAft>
              <a:spcPct val="15000"/>
            </a:spcAft>
            <a:buChar char="••"/>
          </a:pPr>
          <a:r>
            <a:rPr lang="en-US" sz="1300" kern="1200" dirty="0" smtClean="0"/>
            <a:t>To produce cost-effective and competitive global production networks</a:t>
          </a:r>
          <a:endParaRPr lang="en-IN" sz="1300" kern="1200" dirty="0"/>
        </a:p>
        <a:p>
          <a:pPr marL="114300" lvl="1" indent="-114300" algn="l" defTabSz="577850">
            <a:lnSpc>
              <a:spcPct val="100000"/>
            </a:lnSpc>
            <a:spcBef>
              <a:spcPct val="0"/>
            </a:spcBef>
            <a:spcAft>
              <a:spcPct val="15000"/>
            </a:spcAft>
            <a:buChar char="••"/>
          </a:pPr>
          <a:r>
            <a:rPr lang="en-IN" sz="1300" kern="1200" dirty="0" smtClean="0"/>
            <a:t>Gains from Synergies</a:t>
          </a:r>
          <a:endParaRPr lang="en-IN" sz="1300" kern="1200" dirty="0"/>
        </a:p>
      </dsp:txBody>
      <dsp:txXfrm rot="-5400000">
        <a:off x="3942727" y="2642617"/>
        <a:ext cx="6963242" cy="851217"/>
      </dsp:txXfrm>
    </dsp:sp>
    <dsp:sp modelId="{2219D5B0-505A-4D8C-BA20-113BE914D256}">
      <dsp:nvSpPr>
        <dsp:cNvPr id="0" name=""/>
        <dsp:cNvSpPr/>
      </dsp:nvSpPr>
      <dsp:spPr>
        <a:xfrm>
          <a:off x="0" y="2478654"/>
          <a:ext cx="3942726" cy="1179144"/>
        </a:xfrm>
        <a:prstGeom prst="roundRect">
          <a:avLst/>
        </a:prstGeom>
        <a:solidFill>
          <a:schemeClr val="accent2">
            <a:hueOff val="1271860"/>
            <a:satOff val="-29019"/>
            <a:lumOff val="1071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100000"/>
            </a:lnSpc>
            <a:spcBef>
              <a:spcPct val="0"/>
            </a:spcBef>
            <a:spcAft>
              <a:spcPct val="35000"/>
            </a:spcAft>
          </a:pPr>
          <a:r>
            <a:rPr lang="en-IN" sz="3100" kern="1200" dirty="0" smtClean="0"/>
            <a:t>Efficiency-seeking</a:t>
          </a:r>
          <a:endParaRPr lang="en-IN" sz="3100" kern="1200" dirty="0"/>
        </a:p>
      </dsp:txBody>
      <dsp:txXfrm>
        <a:off x="57561" y="2536215"/>
        <a:ext cx="3827604" cy="1064022"/>
      </dsp:txXfrm>
    </dsp:sp>
    <dsp:sp modelId="{5D1A3B3C-85DA-4E40-915D-025E8761DAF5}">
      <dsp:nvSpPr>
        <dsp:cNvPr id="0" name=""/>
        <dsp:cNvSpPr/>
      </dsp:nvSpPr>
      <dsp:spPr>
        <a:xfrm rot="5400000">
          <a:off x="6975714" y="801682"/>
          <a:ext cx="943315" cy="7009291"/>
        </a:xfrm>
        <a:prstGeom prst="round2SameRect">
          <a:avLst/>
        </a:prstGeom>
        <a:solidFill>
          <a:schemeClr val="accent2">
            <a:tint val="40000"/>
            <a:alpha val="90000"/>
            <a:hueOff val="1974564"/>
            <a:satOff val="-5173"/>
            <a:lumOff val="1852"/>
            <a:alphaOff val="0"/>
          </a:schemeClr>
        </a:solidFill>
        <a:ln w="12700" cap="flat" cmpd="sng" algn="ctr">
          <a:solidFill>
            <a:schemeClr val="accent2">
              <a:tint val="40000"/>
              <a:alpha val="90000"/>
              <a:hueOff val="1974564"/>
              <a:satOff val="-5173"/>
              <a:lumOff val="18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100000"/>
            </a:lnSpc>
            <a:spcBef>
              <a:spcPct val="0"/>
            </a:spcBef>
            <a:spcAft>
              <a:spcPct val="15000"/>
            </a:spcAft>
            <a:buChar char="••"/>
          </a:pPr>
          <a:r>
            <a:rPr lang="en-US" sz="1300" kern="1200" dirty="0" smtClean="0"/>
            <a:t>To acquire strategic assets like innovative technology; management expertise etc. in order to strengthen firm’s global competitiveness</a:t>
          </a:r>
          <a:endParaRPr lang="en-IN" sz="1300" kern="1200" dirty="0"/>
        </a:p>
      </dsp:txBody>
      <dsp:txXfrm rot="-5400000">
        <a:off x="3942727" y="3880719"/>
        <a:ext cx="6963242" cy="851217"/>
      </dsp:txXfrm>
    </dsp:sp>
    <dsp:sp modelId="{1E23F01F-5A91-448C-9A22-C6B4E14CE570}">
      <dsp:nvSpPr>
        <dsp:cNvPr id="0" name=""/>
        <dsp:cNvSpPr/>
      </dsp:nvSpPr>
      <dsp:spPr>
        <a:xfrm>
          <a:off x="0" y="3716756"/>
          <a:ext cx="3942726" cy="1179144"/>
        </a:xfrm>
        <a:prstGeom prst="round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100000"/>
            </a:lnSpc>
            <a:spcBef>
              <a:spcPct val="0"/>
            </a:spcBef>
            <a:spcAft>
              <a:spcPct val="35000"/>
            </a:spcAft>
          </a:pPr>
          <a:r>
            <a:rPr lang="en-IN" sz="3100" kern="1200" dirty="0" smtClean="0"/>
            <a:t>Strategic asset-seeking</a:t>
          </a:r>
          <a:endParaRPr lang="en-IN" sz="3100" kern="1200" dirty="0"/>
        </a:p>
      </dsp:txBody>
      <dsp:txXfrm>
        <a:off x="57561" y="3774317"/>
        <a:ext cx="3827604" cy="106402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7A62EF-7452-4F13-8294-71EACE5C4CDC}"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A1497D6-7616-4541-9434-22666D7EC638}" type="slidenum">
              <a:rPr lang="en-IN" smtClean="0"/>
              <a:t>‹#›</a:t>
            </a:fld>
            <a:endParaRPr lang="en-IN"/>
          </a:p>
        </p:txBody>
      </p:sp>
    </p:spTree>
    <p:extLst>
      <p:ext uri="{BB962C8B-B14F-4D97-AF65-F5344CB8AC3E}">
        <p14:creationId xmlns:p14="http://schemas.microsoft.com/office/powerpoint/2010/main" val="1688896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7A62EF-7452-4F13-8294-71EACE5C4CDC}"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1497D6-7616-4541-9434-22666D7EC638}" type="slidenum">
              <a:rPr lang="en-IN" smtClean="0"/>
              <a:t>‹#›</a:t>
            </a:fld>
            <a:endParaRPr lang="en-IN"/>
          </a:p>
        </p:txBody>
      </p:sp>
    </p:spTree>
    <p:extLst>
      <p:ext uri="{BB962C8B-B14F-4D97-AF65-F5344CB8AC3E}">
        <p14:creationId xmlns:p14="http://schemas.microsoft.com/office/powerpoint/2010/main" val="1368667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7A62EF-7452-4F13-8294-71EACE5C4CDC}"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1497D6-7616-4541-9434-22666D7EC638}" type="slidenum">
              <a:rPr lang="en-IN" smtClean="0"/>
              <a:t>‹#›</a:t>
            </a:fld>
            <a:endParaRPr lang="en-IN"/>
          </a:p>
        </p:txBody>
      </p:sp>
    </p:spTree>
    <p:extLst>
      <p:ext uri="{BB962C8B-B14F-4D97-AF65-F5344CB8AC3E}">
        <p14:creationId xmlns:p14="http://schemas.microsoft.com/office/powerpoint/2010/main" val="1777104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7A62EF-7452-4F13-8294-71EACE5C4CDC}" type="datetimeFigureOut">
              <a:rPr lang="en-IN" smtClean="0"/>
              <a:t>08-04-2020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A1497D6-7616-4541-9434-22666D7EC638}" type="slidenum">
              <a:rPr lang="en-IN" smtClean="0"/>
              <a:t>‹#›</a:t>
            </a:fld>
            <a:endParaRPr lang="en-IN"/>
          </a:p>
        </p:txBody>
      </p:sp>
    </p:spTree>
    <p:extLst>
      <p:ext uri="{BB962C8B-B14F-4D97-AF65-F5344CB8AC3E}">
        <p14:creationId xmlns:p14="http://schemas.microsoft.com/office/powerpoint/2010/main" val="1174775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FE7A62EF-7452-4F13-8294-71EACE5C4CDC}" type="datetimeFigureOut">
              <a:rPr lang="en-IN" smtClean="0"/>
              <a:t>08-04-2020</a:t>
            </a:fld>
            <a:endParaRPr lang="en-IN"/>
          </a:p>
        </p:txBody>
      </p:sp>
      <p:sp>
        <p:nvSpPr>
          <p:cNvPr id="5" name="Footer Placeholder 4"/>
          <p:cNvSpPr>
            <a:spLocks noGrp="1"/>
          </p:cNvSpPr>
          <p:nvPr>
            <p:ph type="ftr" sz="quarter" idx="11"/>
          </p:nvPr>
        </p:nvSpPr>
        <p:spPr>
          <a:xfrm>
            <a:off x="2182708" y="6272784"/>
            <a:ext cx="6327648" cy="365125"/>
          </a:xfrm>
        </p:spPr>
        <p:txBody>
          <a:bodyPr/>
          <a:lstStyle/>
          <a:p>
            <a:endParaRPr lang="en-IN"/>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A1497D6-7616-4541-9434-22666D7EC638}" type="slidenum">
              <a:rPr lang="en-IN" smtClean="0"/>
              <a:t>‹#›</a:t>
            </a:fld>
            <a:endParaRPr lang="en-IN"/>
          </a:p>
        </p:txBody>
      </p:sp>
    </p:spTree>
    <p:extLst>
      <p:ext uri="{BB962C8B-B14F-4D97-AF65-F5344CB8AC3E}">
        <p14:creationId xmlns:p14="http://schemas.microsoft.com/office/powerpoint/2010/main" val="301226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7A62EF-7452-4F13-8294-71EACE5C4CDC}" type="datetimeFigureOut">
              <a:rPr lang="en-IN" smtClean="0"/>
              <a:t>08-04-2020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A1497D6-7616-4541-9434-22666D7EC638}" type="slidenum">
              <a:rPr lang="en-IN" smtClean="0"/>
              <a:t>‹#›</a:t>
            </a:fld>
            <a:endParaRPr lang="en-IN"/>
          </a:p>
        </p:txBody>
      </p:sp>
    </p:spTree>
    <p:extLst>
      <p:ext uri="{BB962C8B-B14F-4D97-AF65-F5344CB8AC3E}">
        <p14:creationId xmlns:p14="http://schemas.microsoft.com/office/powerpoint/2010/main" val="947951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7A62EF-7452-4F13-8294-71EACE5C4CDC}" type="datetimeFigureOut">
              <a:rPr lang="en-IN" smtClean="0"/>
              <a:t>08-04-2020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A1497D6-7616-4541-9434-22666D7EC638}" type="slidenum">
              <a:rPr lang="en-IN" smtClean="0"/>
              <a:t>‹#›</a:t>
            </a:fld>
            <a:endParaRPr lang="en-IN"/>
          </a:p>
        </p:txBody>
      </p:sp>
    </p:spTree>
    <p:extLst>
      <p:ext uri="{BB962C8B-B14F-4D97-AF65-F5344CB8AC3E}">
        <p14:creationId xmlns:p14="http://schemas.microsoft.com/office/powerpoint/2010/main" val="1642527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E7A62EF-7452-4F13-8294-71EACE5C4CDC}" type="datetimeFigureOut">
              <a:rPr lang="en-IN" smtClean="0"/>
              <a:t>08-04-2020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A1497D6-7616-4541-9434-22666D7EC638}" type="slidenum">
              <a:rPr lang="en-IN" smtClean="0"/>
              <a:t>‹#›</a:t>
            </a:fld>
            <a:endParaRPr lang="en-IN"/>
          </a:p>
        </p:txBody>
      </p:sp>
    </p:spTree>
    <p:extLst>
      <p:ext uri="{BB962C8B-B14F-4D97-AF65-F5344CB8AC3E}">
        <p14:creationId xmlns:p14="http://schemas.microsoft.com/office/powerpoint/2010/main" val="4005303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A62EF-7452-4F13-8294-71EACE5C4CDC}" type="datetimeFigureOut">
              <a:rPr lang="en-IN" smtClean="0"/>
              <a:t>08-04-2020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A1497D6-7616-4541-9434-22666D7EC638}" type="slidenum">
              <a:rPr lang="en-IN" smtClean="0"/>
              <a:t>‹#›</a:t>
            </a:fld>
            <a:endParaRPr lang="en-IN"/>
          </a:p>
        </p:txBody>
      </p:sp>
    </p:spTree>
    <p:extLst>
      <p:ext uri="{BB962C8B-B14F-4D97-AF65-F5344CB8AC3E}">
        <p14:creationId xmlns:p14="http://schemas.microsoft.com/office/powerpoint/2010/main" val="2825640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7A62EF-7452-4F13-8294-71EACE5C4CDC}" type="datetimeFigureOut">
              <a:rPr lang="en-IN" smtClean="0"/>
              <a:t>08-04-2020</a:t>
            </a:fld>
            <a:endParaRPr lang="en-IN"/>
          </a:p>
        </p:txBody>
      </p:sp>
      <p:sp>
        <p:nvSpPr>
          <p:cNvPr id="6" name="Footer Placeholder 5"/>
          <p:cNvSpPr>
            <a:spLocks noGrp="1"/>
          </p:cNvSpPr>
          <p:nvPr>
            <p:ph type="ftr" sz="quarter" idx="11"/>
          </p:nvPr>
        </p:nvSpPr>
        <p:spPr/>
        <p:txBody>
          <a:bodyPr/>
          <a:lstStyle/>
          <a:p>
            <a:endParaRPr lang="en-IN"/>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A1497D6-7616-4541-9434-22666D7EC638}" type="slidenum">
              <a:rPr lang="en-IN" smtClean="0"/>
              <a:t>‹#›</a:t>
            </a:fld>
            <a:endParaRPr lang="en-IN"/>
          </a:p>
        </p:txBody>
      </p:sp>
    </p:spTree>
    <p:extLst>
      <p:ext uri="{BB962C8B-B14F-4D97-AF65-F5344CB8AC3E}">
        <p14:creationId xmlns:p14="http://schemas.microsoft.com/office/powerpoint/2010/main" val="2929303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7A62EF-7452-4F13-8294-71EACE5C4CDC}" type="datetimeFigureOut">
              <a:rPr lang="en-IN" smtClean="0"/>
              <a:t>08-04-2020</a:t>
            </a:fld>
            <a:endParaRPr lang="en-IN"/>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A1497D6-7616-4541-9434-22666D7EC638}" type="slidenum">
              <a:rPr lang="en-IN" smtClean="0"/>
              <a:t>‹#›</a:t>
            </a:fld>
            <a:endParaRPr lang="en-IN"/>
          </a:p>
        </p:txBody>
      </p:sp>
    </p:spTree>
    <p:extLst>
      <p:ext uri="{BB962C8B-B14F-4D97-AF65-F5344CB8AC3E}">
        <p14:creationId xmlns:p14="http://schemas.microsoft.com/office/powerpoint/2010/main" val="1053893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FE7A62EF-7452-4F13-8294-71EACE5C4CDC}" type="datetimeFigureOut">
              <a:rPr lang="en-IN" smtClean="0"/>
              <a:t>08-04-2020</a:t>
            </a:fld>
            <a:endParaRPr lang="en-IN"/>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IN"/>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A1497D6-7616-4541-9434-22666D7EC638}" type="slidenum">
              <a:rPr lang="en-IN" smtClean="0"/>
              <a:t>‹#›</a:t>
            </a:fld>
            <a:endParaRPr lang="en-IN"/>
          </a:p>
        </p:txBody>
      </p:sp>
    </p:spTree>
    <p:extLst>
      <p:ext uri="{BB962C8B-B14F-4D97-AF65-F5344CB8AC3E}">
        <p14:creationId xmlns:p14="http://schemas.microsoft.com/office/powerpoint/2010/main" val="106378713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Foreign investment-types and flows</a:t>
            </a:r>
            <a:endParaRPr lang="en-IN" dirty="0"/>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val="350178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1108641"/>
          </a:xfrm>
        </p:spPr>
        <p:txBody>
          <a:bodyPr/>
          <a:lstStyle/>
          <a:p>
            <a:r>
              <a:rPr lang="en-IN" dirty="0"/>
              <a:t>Classification- by motive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94804467"/>
              </p:ext>
            </p:extLst>
          </p:nvPr>
        </p:nvGraphicFramePr>
        <p:xfrm>
          <a:off x="1069975" y="2120900"/>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extLst>
              <p:ext uri="{D42A27DB-BD31-4B8C-83A1-F6EECF244321}">
                <p14:modId xmlns:p14="http://schemas.microsoft.com/office/powerpoint/2010/main" val="1294059180"/>
              </p:ext>
            </p:extLst>
          </p:nvPr>
        </p:nvGraphicFramePr>
        <p:xfrm>
          <a:off x="96982" y="1661776"/>
          <a:ext cx="10952018" cy="48983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22364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Benefits of FDI to host countries</a:t>
            </a:r>
            <a:endParaRPr lang="en-IN" dirty="0"/>
          </a:p>
        </p:txBody>
      </p:sp>
      <p:sp>
        <p:nvSpPr>
          <p:cNvPr id="3" name="Content Placeholder 2"/>
          <p:cNvSpPr>
            <a:spLocks noGrp="1"/>
          </p:cNvSpPr>
          <p:nvPr>
            <p:ph idx="1"/>
          </p:nvPr>
        </p:nvSpPr>
        <p:spPr/>
        <p:txBody>
          <a:bodyPr>
            <a:normAutofit/>
          </a:bodyPr>
          <a:lstStyle/>
          <a:p>
            <a:r>
              <a:rPr lang="en-IN" sz="2800" dirty="0" smtClean="0"/>
              <a:t>Resource transfer effects</a:t>
            </a:r>
          </a:p>
          <a:p>
            <a:r>
              <a:rPr lang="en-IN" sz="2800" dirty="0" smtClean="0"/>
              <a:t>Employment effects</a:t>
            </a:r>
          </a:p>
          <a:p>
            <a:r>
              <a:rPr lang="en-IN" sz="2800" dirty="0" smtClean="0"/>
              <a:t>BOP effects</a:t>
            </a:r>
            <a:endParaRPr lang="en-IN" sz="2800" dirty="0"/>
          </a:p>
          <a:p>
            <a:r>
              <a:rPr lang="en-IN" sz="2800" dirty="0" smtClean="0"/>
              <a:t>Effect on competition and Growth</a:t>
            </a:r>
          </a:p>
          <a:p>
            <a:r>
              <a:rPr lang="en-IN" sz="2800" dirty="0" smtClean="0"/>
              <a:t>Revenue to Government</a:t>
            </a:r>
          </a:p>
          <a:p>
            <a:r>
              <a:rPr lang="en-IN" sz="2800" dirty="0" smtClean="0"/>
              <a:t>Less volatility</a:t>
            </a:r>
          </a:p>
          <a:p>
            <a:endParaRPr lang="en-IN" sz="2800" dirty="0" smtClean="0"/>
          </a:p>
          <a:p>
            <a:endParaRPr lang="en-IN" sz="2800" dirty="0" smtClean="0"/>
          </a:p>
        </p:txBody>
      </p:sp>
    </p:spTree>
    <p:extLst>
      <p:ext uri="{BB962C8B-B14F-4D97-AF65-F5344CB8AC3E}">
        <p14:creationId xmlns:p14="http://schemas.microsoft.com/office/powerpoint/2010/main" val="2116191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Costs of </a:t>
            </a:r>
            <a:r>
              <a:rPr lang="en-IN" dirty="0"/>
              <a:t>FDI to host countries</a:t>
            </a:r>
          </a:p>
        </p:txBody>
      </p:sp>
      <p:sp>
        <p:nvSpPr>
          <p:cNvPr id="3" name="Content Placeholder 2"/>
          <p:cNvSpPr>
            <a:spLocks noGrp="1"/>
          </p:cNvSpPr>
          <p:nvPr>
            <p:ph idx="1"/>
          </p:nvPr>
        </p:nvSpPr>
        <p:spPr/>
        <p:txBody>
          <a:bodyPr>
            <a:normAutofit/>
          </a:bodyPr>
          <a:lstStyle/>
          <a:p>
            <a:r>
              <a:rPr lang="en-IN" sz="2800" dirty="0" smtClean="0"/>
              <a:t>Adverse effects on Competition</a:t>
            </a:r>
          </a:p>
          <a:p>
            <a:r>
              <a:rPr lang="en-IN" sz="2800" dirty="0" smtClean="0"/>
              <a:t>Adverse effects on BOP</a:t>
            </a:r>
          </a:p>
          <a:p>
            <a:r>
              <a:rPr lang="en-IN" sz="2800" dirty="0" smtClean="0"/>
              <a:t>National sovereignty and autonomy</a:t>
            </a:r>
            <a:endParaRPr lang="en-IN" sz="2800" dirty="0"/>
          </a:p>
          <a:p>
            <a:r>
              <a:rPr lang="en-IN" sz="2800" dirty="0" smtClean="0"/>
              <a:t>Capital intensive technology</a:t>
            </a:r>
            <a:endParaRPr lang="en-IN" sz="2800" dirty="0"/>
          </a:p>
        </p:txBody>
      </p:sp>
    </p:spTree>
    <p:extLst>
      <p:ext uri="{BB962C8B-B14F-4D97-AF65-F5344CB8AC3E}">
        <p14:creationId xmlns:p14="http://schemas.microsoft.com/office/powerpoint/2010/main" val="42742553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Benefits of FDI to </a:t>
            </a:r>
            <a:r>
              <a:rPr lang="en-IN" dirty="0" smtClean="0"/>
              <a:t>home </a:t>
            </a:r>
            <a:r>
              <a:rPr lang="en-IN" dirty="0"/>
              <a:t>countries</a:t>
            </a:r>
          </a:p>
        </p:txBody>
      </p:sp>
      <p:sp>
        <p:nvSpPr>
          <p:cNvPr id="3" name="Content Placeholder 2"/>
          <p:cNvSpPr>
            <a:spLocks noGrp="1"/>
          </p:cNvSpPr>
          <p:nvPr>
            <p:ph idx="1"/>
          </p:nvPr>
        </p:nvSpPr>
        <p:spPr/>
        <p:txBody>
          <a:bodyPr>
            <a:normAutofit/>
          </a:bodyPr>
          <a:lstStyle/>
          <a:p>
            <a:r>
              <a:rPr lang="en-IN" sz="2800" dirty="0" smtClean="0"/>
              <a:t>BOP benefits</a:t>
            </a:r>
          </a:p>
          <a:p>
            <a:endParaRPr lang="en-IN" sz="2800" dirty="0" smtClean="0"/>
          </a:p>
          <a:p>
            <a:r>
              <a:rPr lang="en-IN" sz="2800" dirty="0" smtClean="0"/>
              <a:t>Employment effects</a:t>
            </a:r>
          </a:p>
          <a:p>
            <a:endParaRPr lang="en-IN" sz="2800" dirty="0" smtClean="0"/>
          </a:p>
          <a:p>
            <a:r>
              <a:rPr lang="en-IN" sz="2800" dirty="0" smtClean="0"/>
              <a:t>Acquisition of skills</a:t>
            </a:r>
          </a:p>
          <a:p>
            <a:endParaRPr lang="en-IN" sz="2800" dirty="0"/>
          </a:p>
        </p:txBody>
      </p:sp>
    </p:spTree>
    <p:extLst>
      <p:ext uri="{BB962C8B-B14F-4D97-AF65-F5344CB8AC3E}">
        <p14:creationId xmlns:p14="http://schemas.microsoft.com/office/powerpoint/2010/main" val="26947030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Costs of FDI to </a:t>
            </a:r>
            <a:r>
              <a:rPr lang="en-IN" dirty="0" smtClean="0"/>
              <a:t>home countries</a:t>
            </a:r>
            <a:endParaRPr lang="en-IN" dirty="0"/>
          </a:p>
        </p:txBody>
      </p:sp>
      <p:sp>
        <p:nvSpPr>
          <p:cNvPr id="3" name="Content Placeholder 2"/>
          <p:cNvSpPr>
            <a:spLocks noGrp="1"/>
          </p:cNvSpPr>
          <p:nvPr>
            <p:ph idx="1"/>
          </p:nvPr>
        </p:nvSpPr>
        <p:spPr/>
        <p:txBody>
          <a:bodyPr>
            <a:normAutofit/>
          </a:bodyPr>
          <a:lstStyle/>
          <a:p>
            <a:r>
              <a:rPr lang="en-IN" sz="2800" dirty="0" smtClean="0"/>
              <a:t>BOP effects in three ways:</a:t>
            </a:r>
          </a:p>
          <a:p>
            <a:pPr lvl="1"/>
            <a:r>
              <a:rPr lang="en-IN" sz="2800" dirty="0" smtClean="0"/>
              <a:t>Capital A/C- Initial capital outflow</a:t>
            </a:r>
          </a:p>
          <a:p>
            <a:pPr lvl="1"/>
            <a:r>
              <a:rPr lang="en-IN" sz="2800" dirty="0" smtClean="0"/>
              <a:t>Current A/C- More Imports</a:t>
            </a:r>
          </a:p>
          <a:p>
            <a:pPr lvl="1"/>
            <a:r>
              <a:rPr lang="en-IN" sz="2800" dirty="0"/>
              <a:t>Current A/C- L</a:t>
            </a:r>
            <a:r>
              <a:rPr lang="en-IN" sz="2800" dirty="0" smtClean="0"/>
              <a:t>ess Exports</a:t>
            </a:r>
          </a:p>
          <a:p>
            <a:pPr lvl="1"/>
            <a:endParaRPr lang="en-IN" sz="2800" dirty="0"/>
          </a:p>
          <a:p>
            <a:r>
              <a:rPr lang="en-IN" sz="3000" dirty="0" smtClean="0"/>
              <a:t>Employment Effects</a:t>
            </a:r>
          </a:p>
          <a:p>
            <a:pPr lvl="1"/>
            <a:endParaRPr lang="en-IN" sz="2800" dirty="0"/>
          </a:p>
          <a:p>
            <a:pPr lvl="1"/>
            <a:endParaRPr lang="en-IN" sz="2800" dirty="0"/>
          </a:p>
        </p:txBody>
      </p:sp>
    </p:spTree>
    <p:extLst>
      <p:ext uri="{BB962C8B-B14F-4D97-AF65-F5344CB8AC3E}">
        <p14:creationId xmlns:p14="http://schemas.microsoft.com/office/powerpoint/2010/main" val="2714904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Types of foreign investment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27273336"/>
              </p:ext>
            </p:extLst>
          </p:nvPr>
        </p:nvGraphicFramePr>
        <p:xfrm>
          <a:off x="1069975" y="2120900"/>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59788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Foreign direct investment (FDI)</a:t>
            </a:r>
            <a:endParaRPr lang="en-IN" dirty="0"/>
          </a:p>
        </p:txBody>
      </p:sp>
      <p:sp>
        <p:nvSpPr>
          <p:cNvPr id="3" name="Content Placeholder 2"/>
          <p:cNvSpPr>
            <a:spLocks noGrp="1"/>
          </p:cNvSpPr>
          <p:nvPr>
            <p:ph idx="1"/>
          </p:nvPr>
        </p:nvSpPr>
        <p:spPr/>
        <p:txBody>
          <a:bodyPr>
            <a:normAutofit/>
          </a:bodyPr>
          <a:lstStyle/>
          <a:p>
            <a:r>
              <a:rPr lang="en-US" dirty="0" smtClean="0"/>
              <a:t>FDI occurs when a firm invests directly in facilities to produce and/or market a product in a foreign country.</a:t>
            </a:r>
          </a:p>
          <a:p>
            <a:r>
              <a:rPr lang="en-US" dirty="0" smtClean="0"/>
              <a:t>Foreign </a:t>
            </a:r>
            <a:r>
              <a:rPr lang="en-US" dirty="0"/>
              <a:t>direct investment (FDI) is defined as an investment involving a long-term relationship and reflecting a lasting interest and control by a resident entity in one economy (foreign direct investor or parent enterprise) in an enterprise resident in an economy other than that of the foreign direct investor (FDI enterprise or affiliate enterprise or foreign affiliate).</a:t>
            </a:r>
          </a:p>
          <a:p>
            <a:r>
              <a:rPr lang="en-US" dirty="0" smtClean="0"/>
              <a:t>It </a:t>
            </a:r>
            <a:r>
              <a:rPr lang="en-US" dirty="0"/>
              <a:t>generally takes the form of acquiring a stake in an existing enterprise in the foreign country or starting a subsidiary to expand the operations of an existing </a:t>
            </a:r>
            <a:r>
              <a:rPr lang="en-US" dirty="0" smtClean="0"/>
              <a:t>enterprise. </a:t>
            </a:r>
            <a:endParaRPr lang="en-IN" dirty="0" smtClean="0"/>
          </a:p>
          <a:p>
            <a:r>
              <a:rPr lang="en-US" dirty="0" smtClean="0"/>
              <a:t>FDI </a:t>
            </a:r>
            <a:r>
              <a:rPr lang="en-US" dirty="0"/>
              <a:t>implies that the investor exerts a significant degree of influence on the management of the enterprise resident in the other economy. </a:t>
            </a:r>
            <a:endParaRPr lang="en-IN" dirty="0"/>
          </a:p>
        </p:txBody>
      </p:sp>
    </p:spTree>
    <p:extLst>
      <p:ext uri="{BB962C8B-B14F-4D97-AF65-F5344CB8AC3E}">
        <p14:creationId xmlns:p14="http://schemas.microsoft.com/office/powerpoint/2010/main" val="519860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Foreign portfolio investment (FPI)</a:t>
            </a:r>
            <a:endParaRPr lang="en-IN" dirty="0"/>
          </a:p>
        </p:txBody>
      </p:sp>
      <p:sp>
        <p:nvSpPr>
          <p:cNvPr id="3" name="Content Placeholder 2"/>
          <p:cNvSpPr>
            <a:spLocks noGrp="1"/>
          </p:cNvSpPr>
          <p:nvPr>
            <p:ph idx="1"/>
          </p:nvPr>
        </p:nvSpPr>
        <p:spPr/>
        <p:txBody>
          <a:bodyPr/>
          <a:lstStyle/>
          <a:p>
            <a:r>
              <a:rPr lang="en-IN" dirty="0" smtClean="0"/>
              <a:t>FPI </a:t>
            </a:r>
            <a:r>
              <a:rPr lang="en-US" dirty="0" smtClean="0"/>
              <a:t>involves </a:t>
            </a:r>
            <a:r>
              <a:rPr lang="en-US" dirty="0"/>
              <a:t>investment in foreign financial assets like stocks, bonds, commodities etc. </a:t>
            </a:r>
            <a:endParaRPr lang="en-US" dirty="0" smtClean="0"/>
          </a:p>
          <a:p>
            <a:r>
              <a:rPr lang="en-US" dirty="0" smtClean="0"/>
              <a:t>This </a:t>
            </a:r>
            <a:r>
              <a:rPr lang="en-US" dirty="0"/>
              <a:t>type of investment is not made with the intention of acquiring a controlling interest in the issuing company. </a:t>
            </a:r>
            <a:endParaRPr lang="en-US" dirty="0" smtClean="0"/>
          </a:p>
          <a:p>
            <a:r>
              <a:rPr lang="en-US" dirty="0" smtClean="0"/>
              <a:t>Typically</a:t>
            </a:r>
            <a:r>
              <a:rPr lang="en-US" dirty="0"/>
              <a:t>, this type of investment is short term in nature and is made to take advantage of favorable changes in exchange rates or to earn short term profits on interest rate differences</a:t>
            </a:r>
            <a:r>
              <a:rPr lang="en-US" dirty="0" smtClean="0"/>
              <a:t>.</a:t>
            </a:r>
          </a:p>
          <a:p>
            <a:r>
              <a:rPr lang="en-US" dirty="0" smtClean="0"/>
              <a:t>It </a:t>
            </a:r>
            <a:r>
              <a:rPr lang="en-US" dirty="0"/>
              <a:t>provides the investor with an opportunity to diversify their portfolios and better manage the associated risk.   </a:t>
            </a:r>
          </a:p>
          <a:p>
            <a:r>
              <a:rPr lang="en-US" dirty="0"/>
              <a:t> </a:t>
            </a:r>
            <a:endParaRPr lang="en-IN" dirty="0"/>
          </a:p>
        </p:txBody>
      </p:sp>
    </p:spTree>
    <p:extLst>
      <p:ext uri="{BB962C8B-B14F-4D97-AF65-F5344CB8AC3E}">
        <p14:creationId xmlns:p14="http://schemas.microsoft.com/office/powerpoint/2010/main" val="1269984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Difference between FDI and FPI</a:t>
            </a:r>
            <a:endParaRPr lang="en-IN"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80271816"/>
              </p:ext>
            </p:extLst>
          </p:nvPr>
        </p:nvGraphicFramePr>
        <p:xfrm>
          <a:off x="1069975" y="2120900"/>
          <a:ext cx="10058400" cy="4145280"/>
        </p:xfrm>
        <a:graphic>
          <a:graphicData uri="http://schemas.openxmlformats.org/drawingml/2006/table">
            <a:tbl>
              <a:tblPr firstRow="1" bandRow="1">
                <a:tableStyleId>{21E4AEA4-8DFA-4A89-87EB-49C32662AFE0}</a:tableStyleId>
              </a:tblPr>
              <a:tblGrid>
                <a:gridCol w="3352800"/>
                <a:gridCol w="3352800"/>
                <a:gridCol w="3352800"/>
              </a:tblGrid>
              <a:tr h="370840">
                <a:tc>
                  <a:txBody>
                    <a:bodyPr/>
                    <a:lstStyle/>
                    <a:p>
                      <a:r>
                        <a:rPr lang="en-IN" dirty="0" smtClean="0"/>
                        <a:t>Basis</a:t>
                      </a:r>
                      <a:endParaRPr lang="en-IN" dirty="0"/>
                    </a:p>
                  </a:txBody>
                  <a:tcPr/>
                </a:tc>
                <a:tc>
                  <a:txBody>
                    <a:bodyPr/>
                    <a:lstStyle/>
                    <a:p>
                      <a:r>
                        <a:rPr lang="en-IN" dirty="0" smtClean="0"/>
                        <a:t>FDI</a:t>
                      </a:r>
                      <a:endParaRPr lang="en-IN" dirty="0"/>
                    </a:p>
                  </a:txBody>
                  <a:tcPr/>
                </a:tc>
                <a:tc>
                  <a:txBody>
                    <a:bodyPr/>
                    <a:lstStyle/>
                    <a:p>
                      <a:r>
                        <a:rPr lang="en-IN" dirty="0" smtClean="0"/>
                        <a:t>FPI</a:t>
                      </a:r>
                      <a:endParaRPr lang="en-IN" dirty="0"/>
                    </a:p>
                  </a:txBody>
                  <a:tcPr/>
                </a:tc>
              </a:tr>
              <a:tr h="370840">
                <a:tc>
                  <a:txBody>
                    <a:bodyPr/>
                    <a:lstStyle/>
                    <a:p>
                      <a:r>
                        <a:rPr lang="en-IN" dirty="0" smtClean="0"/>
                        <a:t>Motive</a:t>
                      </a:r>
                    </a:p>
                  </a:txBody>
                  <a:tcPr/>
                </a:tc>
                <a:tc>
                  <a:txBody>
                    <a:bodyPr/>
                    <a:lstStyle/>
                    <a:p>
                      <a:r>
                        <a:rPr lang="en-IN" dirty="0" smtClean="0"/>
                        <a:t>Made for the purpose of productive</a:t>
                      </a:r>
                      <a:r>
                        <a:rPr lang="en-IN" baseline="0" dirty="0" smtClean="0"/>
                        <a:t> capacity</a:t>
                      </a:r>
                      <a:endParaRPr lang="en-IN" dirty="0"/>
                    </a:p>
                  </a:txBody>
                  <a:tcPr/>
                </a:tc>
                <a:tc>
                  <a:txBody>
                    <a:bodyPr/>
                    <a:lstStyle/>
                    <a:p>
                      <a:r>
                        <a:rPr lang="en-IN" dirty="0" smtClean="0"/>
                        <a:t>Motivated by profit</a:t>
                      </a:r>
                      <a:endParaRPr lang="en-IN" dirty="0"/>
                    </a:p>
                  </a:txBody>
                  <a:tcPr/>
                </a:tc>
              </a:tr>
              <a:tr h="370840">
                <a:tc>
                  <a:txBody>
                    <a:bodyPr/>
                    <a:lstStyle/>
                    <a:p>
                      <a:r>
                        <a:rPr lang="en-IN" dirty="0" smtClean="0"/>
                        <a:t>Participation in management</a:t>
                      </a:r>
                      <a:endParaRPr lang="en-IN" dirty="0"/>
                    </a:p>
                  </a:txBody>
                  <a:tcPr/>
                </a:tc>
                <a:tc>
                  <a:txBody>
                    <a:bodyPr/>
                    <a:lstStyle/>
                    <a:p>
                      <a:r>
                        <a:rPr lang="en-IN" dirty="0" smtClean="0"/>
                        <a:t>Intention of managerial</a:t>
                      </a:r>
                      <a:r>
                        <a:rPr lang="en-IN" baseline="0" dirty="0" smtClean="0"/>
                        <a:t> control</a:t>
                      </a:r>
                      <a:endParaRPr lang="en-IN" dirty="0"/>
                    </a:p>
                  </a:txBody>
                  <a:tcPr/>
                </a:tc>
                <a:tc>
                  <a:txBody>
                    <a:bodyPr/>
                    <a:lstStyle/>
                    <a:p>
                      <a:r>
                        <a:rPr lang="en-IN" dirty="0" smtClean="0"/>
                        <a:t>No say in the management</a:t>
                      </a:r>
                      <a:endParaRPr lang="en-IN" dirty="0"/>
                    </a:p>
                  </a:txBody>
                  <a:tcPr/>
                </a:tc>
              </a:tr>
              <a:tr h="370840">
                <a:tc>
                  <a:txBody>
                    <a:bodyPr/>
                    <a:lstStyle/>
                    <a:p>
                      <a:r>
                        <a:rPr lang="en-IN" dirty="0" smtClean="0"/>
                        <a:t>Assets</a:t>
                      </a:r>
                      <a:endParaRPr lang="en-IN" dirty="0"/>
                    </a:p>
                  </a:txBody>
                  <a:tcPr/>
                </a:tc>
                <a:tc>
                  <a:txBody>
                    <a:bodyPr/>
                    <a:lstStyle/>
                    <a:p>
                      <a:r>
                        <a:rPr lang="en-IN" dirty="0" smtClean="0"/>
                        <a:t>Physical</a:t>
                      </a:r>
                      <a:endParaRPr lang="en-IN" dirty="0"/>
                    </a:p>
                  </a:txBody>
                  <a:tcPr/>
                </a:tc>
                <a:tc>
                  <a:txBody>
                    <a:bodyPr/>
                    <a:lstStyle/>
                    <a:p>
                      <a:r>
                        <a:rPr lang="en-IN" dirty="0" smtClean="0"/>
                        <a:t>Financial</a:t>
                      </a:r>
                      <a:endParaRPr lang="en-IN" dirty="0"/>
                    </a:p>
                  </a:txBody>
                  <a:tcPr/>
                </a:tc>
              </a:tr>
              <a:tr h="370840">
                <a:tc>
                  <a:txBody>
                    <a:bodyPr/>
                    <a:lstStyle/>
                    <a:p>
                      <a:r>
                        <a:rPr lang="en-IN" dirty="0" smtClean="0"/>
                        <a:t>Duration</a:t>
                      </a:r>
                      <a:endParaRPr lang="en-IN" dirty="0"/>
                    </a:p>
                  </a:txBody>
                  <a:tcPr/>
                </a:tc>
                <a:tc>
                  <a:txBody>
                    <a:bodyPr/>
                    <a:lstStyle/>
                    <a:p>
                      <a:r>
                        <a:rPr lang="en-IN" dirty="0" smtClean="0"/>
                        <a:t>Long-term</a:t>
                      </a:r>
                      <a:endParaRPr lang="en-IN" dirty="0"/>
                    </a:p>
                  </a:txBody>
                  <a:tcPr/>
                </a:tc>
                <a:tc>
                  <a:txBody>
                    <a:bodyPr/>
                    <a:lstStyle/>
                    <a:p>
                      <a:r>
                        <a:rPr lang="en-IN" dirty="0" smtClean="0"/>
                        <a:t>Short-term</a:t>
                      </a:r>
                      <a:endParaRPr lang="en-IN" dirty="0"/>
                    </a:p>
                  </a:txBody>
                  <a:tcPr/>
                </a:tc>
              </a:tr>
              <a:tr h="370840">
                <a:tc>
                  <a:txBody>
                    <a:bodyPr/>
                    <a:lstStyle/>
                    <a:p>
                      <a:r>
                        <a:rPr lang="en-IN" dirty="0" smtClean="0"/>
                        <a:t>Stability</a:t>
                      </a:r>
                      <a:endParaRPr lang="en-IN" dirty="0"/>
                    </a:p>
                  </a:txBody>
                  <a:tcPr/>
                </a:tc>
                <a:tc>
                  <a:txBody>
                    <a:bodyPr/>
                    <a:lstStyle/>
                    <a:p>
                      <a:r>
                        <a:rPr lang="en-IN" dirty="0" smtClean="0"/>
                        <a:t>More stable</a:t>
                      </a:r>
                      <a:endParaRPr lang="en-IN" dirty="0"/>
                    </a:p>
                  </a:txBody>
                  <a:tcPr/>
                </a:tc>
                <a:tc>
                  <a:txBody>
                    <a:bodyPr/>
                    <a:lstStyle/>
                    <a:p>
                      <a:r>
                        <a:rPr lang="en-IN" dirty="0" smtClean="0"/>
                        <a:t>Less stable (volatile)</a:t>
                      </a:r>
                      <a:endParaRPr lang="en-IN" dirty="0"/>
                    </a:p>
                  </a:txBody>
                  <a:tcPr/>
                </a:tc>
              </a:tr>
              <a:tr h="370840">
                <a:tc>
                  <a:txBody>
                    <a:bodyPr/>
                    <a:lstStyle/>
                    <a:p>
                      <a:r>
                        <a:rPr lang="en-IN" dirty="0" smtClean="0"/>
                        <a:t>Impact on Growth</a:t>
                      </a:r>
                      <a:endParaRPr lang="en-IN" dirty="0"/>
                    </a:p>
                  </a:txBody>
                  <a:tcPr/>
                </a:tc>
                <a:tc>
                  <a:txBody>
                    <a:bodyPr/>
                    <a:lstStyle/>
                    <a:p>
                      <a:r>
                        <a:rPr lang="en-IN" dirty="0" smtClean="0"/>
                        <a:t>Critical driver of economic growth</a:t>
                      </a:r>
                      <a:endParaRPr lang="en-IN" dirty="0"/>
                    </a:p>
                  </a:txBody>
                  <a:tcPr/>
                </a:tc>
                <a:tc>
                  <a:txBody>
                    <a:bodyPr/>
                    <a:lstStyle/>
                    <a:p>
                      <a:r>
                        <a:rPr lang="en-IN" dirty="0" smtClean="0"/>
                        <a:t>Give impetus to financial markets</a:t>
                      </a:r>
                      <a:endParaRPr lang="en-IN" dirty="0"/>
                    </a:p>
                  </a:txBody>
                  <a:tcPr/>
                </a:tc>
              </a:tr>
              <a:tr h="370840">
                <a:tc>
                  <a:txBody>
                    <a:bodyPr/>
                    <a:lstStyle/>
                    <a:p>
                      <a:r>
                        <a:rPr lang="en-IN" dirty="0" smtClean="0"/>
                        <a:t>Entry and exit</a:t>
                      </a:r>
                      <a:endParaRPr lang="en-IN" dirty="0"/>
                    </a:p>
                  </a:txBody>
                  <a:tcPr/>
                </a:tc>
                <a:tc>
                  <a:txBody>
                    <a:bodyPr/>
                    <a:lstStyle/>
                    <a:p>
                      <a:r>
                        <a:rPr lang="en-IN" dirty="0" smtClean="0"/>
                        <a:t>Difficult</a:t>
                      </a:r>
                      <a:endParaRPr lang="en-IN" dirty="0"/>
                    </a:p>
                  </a:txBody>
                  <a:tcPr/>
                </a:tc>
                <a:tc>
                  <a:txBody>
                    <a:bodyPr/>
                    <a:lstStyle/>
                    <a:p>
                      <a:r>
                        <a:rPr lang="en-IN" dirty="0" smtClean="0"/>
                        <a:t>Easy</a:t>
                      </a:r>
                      <a:endParaRPr lang="en-IN" dirty="0"/>
                    </a:p>
                  </a:txBody>
                  <a:tcPr/>
                </a:tc>
              </a:tr>
              <a:tr h="370840">
                <a:tc>
                  <a:txBody>
                    <a:bodyPr/>
                    <a:lstStyle/>
                    <a:p>
                      <a:endParaRPr lang="en-IN" dirty="0"/>
                    </a:p>
                  </a:txBody>
                  <a:tcPr/>
                </a:tc>
                <a:tc>
                  <a:txBody>
                    <a:bodyPr/>
                    <a:lstStyle/>
                    <a:p>
                      <a:endParaRPr lang="en-IN" dirty="0"/>
                    </a:p>
                  </a:txBody>
                  <a:tcPr/>
                </a:tc>
                <a:tc>
                  <a:txBody>
                    <a:bodyPr/>
                    <a:lstStyle/>
                    <a:p>
                      <a:endParaRPr lang="en-IN" dirty="0"/>
                    </a:p>
                  </a:txBody>
                  <a:tcPr/>
                </a:tc>
              </a:tr>
            </a:tbl>
          </a:graphicData>
        </a:graphic>
      </p:graphicFrame>
    </p:spTree>
    <p:extLst>
      <p:ext uri="{BB962C8B-B14F-4D97-AF65-F5344CB8AC3E}">
        <p14:creationId xmlns:p14="http://schemas.microsoft.com/office/powerpoint/2010/main" val="3172321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Classification of FDI</a:t>
            </a:r>
            <a:endParaRPr lang="en-IN"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958615356"/>
              </p:ext>
            </p:extLst>
          </p:nvPr>
        </p:nvGraphicFramePr>
        <p:xfrm>
          <a:off x="1069975" y="2120900"/>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0566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Classification- By direction</a:t>
            </a:r>
            <a:endParaRPr lang="en-IN" dirty="0"/>
          </a:p>
        </p:txBody>
      </p:sp>
      <p:sp>
        <p:nvSpPr>
          <p:cNvPr id="3" name="Content Placeholder 2"/>
          <p:cNvSpPr>
            <a:spLocks noGrp="1"/>
          </p:cNvSpPr>
          <p:nvPr>
            <p:ph idx="1"/>
          </p:nvPr>
        </p:nvSpPr>
        <p:spPr/>
        <p:txBody>
          <a:bodyPr/>
          <a:lstStyle/>
          <a:p>
            <a:pPr marL="0" indent="0">
              <a:buNone/>
            </a:pPr>
            <a:endParaRPr lang="en-US" dirty="0"/>
          </a:p>
          <a:p>
            <a:r>
              <a:rPr lang="en-US" dirty="0" smtClean="0"/>
              <a:t>On </a:t>
            </a:r>
            <a:r>
              <a:rPr lang="en-US" dirty="0"/>
              <a:t>the basis of direction of flow of funds, FDI can be classified into two types. </a:t>
            </a:r>
            <a:endParaRPr lang="en-US" dirty="0" smtClean="0"/>
          </a:p>
          <a:p>
            <a:endParaRPr lang="en-US" dirty="0"/>
          </a:p>
          <a:p>
            <a:r>
              <a:rPr lang="en-US" dirty="0" smtClean="0"/>
              <a:t>INWARD </a:t>
            </a:r>
            <a:r>
              <a:rPr lang="en-US" dirty="0"/>
              <a:t>FDI: Inward FDI takes place when foreign capital is invested in local resources.  </a:t>
            </a:r>
          </a:p>
          <a:p>
            <a:pPr marL="0" indent="0">
              <a:buNone/>
            </a:pPr>
            <a:endParaRPr lang="en-US" dirty="0"/>
          </a:p>
          <a:p>
            <a:r>
              <a:rPr lang="en-US" dirty="0" smtClean="0"/>
              <a:t>OUTWARD </a:t>
            </a:r>
            <a:r>
              <a:rPr lang="en-US" dirty="0"/>
              <a:t>FDI: Outward FDI takes place when local capital is invested in foreign resources. </a:t>
            </a:r>
          </a:p>
          <a:p>
            <a:pPr marL="0" indent="0">
              <a:buNone/>
            </a:pPr>
            <a:endParaRPr lang="en-IN" dirty="0"/>
          </a:p>
        </p:txBody>
      </p:sp>
    </p:spTree>
    <p:extLst>
      <p:ext uri="{BB962C8B-B14F-4D97-AF65-F5344CB8AC3E}">
        <p14:creationId xmlns:p14="http://schemas.microsoft.com/office/powerpoint/2010/main" val="29975153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Classification- </a:t>
            </a:r>
            <a:r>
              <a:rPr lang="en-IN" dirty="0" smtClean="0"/>
              <a:t>By </a:t>
            </a:r>
            <a:r>
              <a:rPr lang="en-IN" dirty="0" smtClean="0"/>
              <a:t>target/asset-based</a:t>
            </a:r>
            <a:endParaRPr lang="en-IN"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01853311"/>
              </p:ext>
            </p:extLst>
          </p:nvPr>
        </p:nvGraphicFramePr>
        <p:xfrm>
          <a:off x="1069975" y="1967345"/>
          <a:ext cx="100584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478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IN" dirty="0"/>
              <a:t>Classification- By Nature of Business Activity</a:t>
            </a:r>
          </a:p>
        </p:txBody>
      </p:sp>
      <p:sp>
        <p:nvSpPr>
          <p:cNvPr id="3" name="Content Placeholder 2"/>
          <p:cNvSpPr>
            <a:spLocks noGrp="1"/>
          </p:cNvSpPr>
          <p:nvPr>
            <p:ph idx="1"/>
          </p:nvPr>
        </p:nvSpPr>
        <p:spPr>
          <a:xfrm>
            <a:off x="1069848" y="2128335"/>
            <a:ext cx="10058400" cy="4050792"/>
          </a:xfrm>
        </p:spPr>
        <p:txBody>
          <a:bodyPr>
            <a:normAutofit/>
          </a:bodyPr>
          <a:lstStyle/>
          <a:p>
            <a:endParaRPr lang="en-US" sz="2400" dirty="0" smtClean="0"/>
          </a:p>
          <a:p>
            <a:endParaRPr lang="en-US" sz="2400" dirty="0"/>
          </a:p>
          <a:p>
            <a:r>
              <a:rPr lang="en-US" sz="2400" dirty="0" smtClean="0"/>
              <a:t>HORIZONTAL FDI: Investment in the same operation or industry</a:t>
            </a:r>
          </a:p>
          <a:p>
            <a:endParaRPr lang="en-US" sz="2400" dirty="0"/>
          </a:p>
          <a:p>
            <a:r>
              <a:rPr lang="en-US" sz="2400" dirty="0" smtClean="0"/>
              <a:t>VERTICAL </a:t>
            </a:r>
            <a:r>
              <a:rPr lang="en-US" sz="2400" dirty="0"/>
              <a:t>FDI: Investment in the upstream or downstream operations </a:t>
            </a:r>
            <a:endParaRPr lang="en-US" sz="2400" dirty="0" smtClean="0"/>
          </a:p>
          <a:p>
            <a:pPr lvl="1"/>
            <a:r>
              <a:rPr lang="en-US" sz="2400" dirty="0" smtClean="0"/>
              <a:t>Backward </a:t>
            </a:r>
            <a:r>
              <a:rPr lang="en-US" sz="2400" dirty="0"/>
              <a:t>Vertical </a:t>
            </a:r>
            <a:r>
              <a:rPr lang="en-US" sz="2400" dirty="0" smtClean="0"/>
              <a:t>FDI</a:t>
            </a:r>
          </a:p>
          <a:p>
            <a:pPr lvl="1"/>
            <a:r>
              <a:rPr lang="en-US" sz="2400" dirty="0" smtClean="0"/>
              <a:t>Forward </a:t>
            </a:r>
            <a:r>
              <a:rPr lang="en-US" sz="2400" dirty="0"/>
              <a:t>Vertical </a:t>
            </a:r>
            <a:r>
              <a:rPr lang="en-IN" sz="2400" dirty="0" smtClean="0"/>
              <a:t>FDI</a:t>
            </a:r>
          </a:p>
          <a:p>
            <a:r>
              <a:rPr lang="en-IN" sz="2600" dirty="0" smtClean="0"/>
              <a:t>Conglomerate FDI: Investment in unrelated Industry</a:t>
            </a:r>
          </a:p>
          <a:p>
            <a:pPr lvl="1"/>
            <a:endParaRPr lang="en-US" sz="2400" dirty="0"/>
          </a:p>
        </p:txBody>
      </p:sp>
    </p:spTree>
    <p:extLst>
      <p:ext uri="{BB962C8B-B14F-4D97-AF65-F5344CB8AC3E}">
        <p14:creationId xmlns:p14="http://schemas.microsoft.com/office/powerpoint/2010/main" val="23579135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131</TotalTime>
  <Words>664</Words>
  <Application>Microsoft Office PowerPoint</Application>
  <PresentationFormat>Widescreen</PresentationFormat>
  <Paragraphs>115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Rockwell</vt:lpstr>
      <vt:lpstr>Rockwell Condensed</vt:lpstr>
      <vt:lpstr>Wingdings</vt:lpstr>
      <vt:lpstr>Wood Type</vt:lpstr>
      <vt:lpstr>Foreign investment-types and flows</vt:lpstr>
      <vt:lpstr>Types of foreign investment</vt:lpstr>
      <vt:lpstr>Foreign direct investment (FDI)</vt:lpstr>
      <vt:lpstr>Foreign portfolio investment (FPI)</vt:lpstr>
      <vt:lpstr>Difference between FDI and FPI</vt:lpstr>
      <vt:lpstr>Classification of FDI</vt:lpstr>
      <vt:lpstr>Classification- By direction</vt:lpstr>
      <vt:lpstr>Classification- By target/asset-based</vt:lpstr>
      <vt:lpstr>Classification- By Nature of Business Activity</vt:lpstr>
      <vt:lpstr>Classification- by motive</vt:lpstr>
      <vt:lpstr>Benefits of FDI to host countries</vt:lpstr>
      <vt:lpstr>Costs of FDI to host countries</vt:lpstr>
      <vt:lpstr>Benefits of FDI to home countries</vt:lpstr>
      <vt:lpstr>Costs of FDI to home countries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investment-types and flows</dc:title>
  <dc:creator>Microsoft account</dc:creator>
  <cp:lastModifiedBy>Microsoft account</cp:lastModifiedBy>
  <cp:revision>16</cp:revision>
  <dcterms:created xsi:type="dcterms:W3CDTF">2020-04-07T08:03:05Z</dcterms:created>
  <dcterms:modified xsi:type="dcterms:W3CDTF">2020-04-08T09:02:14Z</dcterms:modified>
</cp:coreProperties>
</file>